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8" r:id="rId2"/>
    <p:sldId id="285" r:id="rId3"/>
    <p:sldId id="290" r:id="rId4"/>
    <p:sldId id="261" r:id="rId5"/>
    <p:sldId id="292" r:id="rId6"/>
    <p:sldId id="283" r:id="rId7"/>
    <p:sldId id="293" r:id="rId8"/>
    <p:sldId id="294" r:id="rId9"/>
    <p:sldId id="270" r:id="rId10"/>
    <p:sldId id="302" r:id="rId11"/>
    <p:sldId id="305" r:id="rId12"/>
    <p:sldId id="295" r:id="rId13"/>
    <p:sldId id="296" r:id="rId14"/>
    <p:sldId id="312" r:id="rId15"/>
    <p:sldId id="297" r:id="rId16"/>
    <p:sldId id="259" r:id="rId17"/>
    <p:sldId id="298" r:id="rId18"/>
    <p:sldId id="299" r:id="rId19"/>
    <p:sldId id="300" r:id="rId20"/>
    <p:sldId id="286" r:id="rId21"/>
    <p:sldId id="288" r:id="rId22"/>
    <p:sldId id="315" r:id="rId23"/>
    <p:sldId id="304" r:id="rId24"/>
    <p:sldId id="289" r:id="rId25"/>
    <p:sldId id="303" r:id="rId26"/>
    <p:sldId id="301" r:id="rId27"/>
    <p:sldId id="260" r:id="rId28"/>
    <p:sldId id="278" r:id="rId29"/>
    <p:sldId id="31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1" autoAdjust="0"/>
    <p:restoredTop sz="94660"/>
  </p:normalViewPr>
  <p:slideViewPr>
    <p:cSldViewPr snapToGrid="0">
      <p:cViewPr varScale="1">
        <p:scale>
          <a:sx n="92" d="100"/>
          <a:sy n="92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28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56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90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95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28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54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06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10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13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43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85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C51E9-7742-483C-AED7-863FC23BEFF3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45AB-0965-4C01-8BF1-C0EA1064F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851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F64D9-5300-434B-8FCB-114E9843163F}"/>
              </a:ext>
            </a:extLst>
          </p:cNvPr>
          <p:cNvSpPr txBox="1"/>
          <p:nvPr/>
        </p:nvSpPr>
        <p:spPr>
          <a:xfrm>
            <a:off x="748146" y="311728"/>
            <a:ext cx="4665518" cy="43122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3800" b="1" dirty="0"/>
              <a:t>Ducki</a:t>
            </a:r>
          </a:p>
          <a:p>
            <a:pPr algn="ctr"/>
            <a:r>
              <a:rPr lang="de-DE" sz="13800" b="1" dirty="0"/>
              <a:t>Klick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89740-0DB5-4337-AE05-2CB75DAFF9A2}"/>
              </a:ext>
            </a:extLst>
          </p:cNvPr>
          <p:cNvSpPr txBox="1"/>
          <p:nvPr/>
        </p:nvSpPr>
        <p:spPr>
          <a:xfrm rot="20250141">
            <a:off x="1917058" y="4235408"/>
            <a:ext cx="6993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0070C0"/>
                </a:solidFill>
              </a:rPr>
              <a:t>...continued (hmejes)</a:t>
            </a:r>
          </a:p>
        </p:txBody>
      </p:sp>
    </p:spTree>
    <p:extLst>
      <p:ext uri="{BB962C8B-B14F-4D97-AF65-F5344CB8AC3E}">
        <p14:creationId xmlns:p14="http://schemas.microsoft.com/office/powerpoint/2010/main" val="502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895B5-5641-4DDB-8BB3-1D83DEA4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89"/>
            <a:ext cx="9144000" cy="6559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EB9D67-9FC4-4C8F-A493-A9E15FFAD0F9}"/>
              </a:ext>
            </a:extLst>
          </p:cNvPr>
          <p:cNvSpPr txBox="1"/>
          <p:nvPr/>
        </p:nvSpPr>
        <p:spPr>
          <a:xfrm>
            <a:off x="5933209" y="4249882"/>
            <a:ext cx="321079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 </a:t>
            </a:r>
            <a:endParaRPr lang="de-DE" sz="4000" b="1" dirty="0"/>
          </a:p>
          <a:p>
            <a:pPr algn="ctr"/>
            <a:r>
              <a:rPr lang="de-DE" sz="4000" b="1" dirty="0"/>
              <a:t>Süßmäulchen</a:t>
            </a:r>
          </a:p>
          <a:p>
            <a:pPr algn="ctr"/>
            <a:r>
              <a:rPr lang="de-DE" sz="2000" b="1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FDBAFE-E0FC-4827-B71A-18C396ADFA65}"/>
              </a:ext>
            </a:extLst>
          </p:cNvPr>
          <p:cNvSpPr/>
          <p:nvPr/>
        </p:nvSpPr>
        <p:spPr>
          <a:xfrm>
            <a:off x="5933209" y="4249882"/>
            <a:ext cx="32107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E7E343F3-4A2A-49F3-80BB-8710225A5D8E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77B5FCEC-CCE0-439F-AA6B-A766D6C1A15A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F7D44A8-D6C1-4FD6-AC7F-06EBF02E58FB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13C8D91-6239-4E00-942A-32654BDA0783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645C5D56-B5EC-4252-8E4D-B31F57D624D0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2E63D63-831B-4D71-812E-85E2F3EF99C8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DB738-5DF4-47BD-91A3-F00CE83A72E8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AFFB00D0-9BA9-468A-86B0-B16FD89B1C75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0C7F68-5D51-4692-B234-9BA5D596E27C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78184-2B43-4F32-9D95-7A009B6904D7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05A9BB3-1FDB-44CA-AEE0-96FC92128A4D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6DF1E68-97FC-472C-BDD8-6202D7BAE580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B00384-C0FA-490B-BF06-25D5B869CC49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1E05E732-64C5-4F0F-AADE-FE51394B4CDA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E3FE1B-BDC6-4C9D-82E2-F21D2BE035EC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E020C-4337-4818-B5FB-07B004AF01F0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3D1D3CCD-5C53-4630-9BB1-519C33F87364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C59393-49EB-4257-8A0E-05F331B75946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29A4DF-35F2-4CF9-8CE0-9323986EDB12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61C7D0-025F-425D-AF94-9486132F3EBC}"/>
              </a:ext>
            </a:extLst>
          </p:cNvPr>
          <p:cNvGrpSpPr/>
          <p:nvPr/>
        </p:nvGrpSpPr>
        <p:grpSpPr>
          <a:xfrm>
            <a:off x="2909144" y="5145273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4021E4F-DCE5-436D-B863-D130E997DB9C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D69AA5-F6F9-4EA5-A8A7-01158C62AA24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2DE4EE-E69F-443F-BBF5-102A8D52A2D1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7E6F28-1208-4B6C-B54F-37E84BD92C10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0A52339C-1541-4EC6-AD80-F88259B13A1F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19DBE3-A880-4DDE-BA31-25955356C129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C6332C-3CDD-40FF-AEE1-EA8361B8A453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2DADB3-3F32-4BB9-B0FE-510CC74A5F43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2DB8A2A7-70CC-4066-B34C-462265553B24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24D0B9B-B700-4E41-B2BD-43CD2AD3695E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7D2D8E-FB84-4B00-8FCE-D0F5AF77D731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91DBE9-73C7-400B-8BCF-250D9419D895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DCEAD536-9A8D-4992-9D58-590FE07CAF1C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A205680-C880-4E41-A8CC-F882EB1D324A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4D610F-75B3-400B-8419-BB7B028CC7C0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12C5EE-072D-4A7D-9696-EC4E898D895D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72E44EB0-1E86-44C6-AF88-7733DD663DED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207C909-5EF9-4761-AC3C-1469F8B83C74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ADC013-1C31-495C-B6C3-840EDFB616E4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0B14DE-69B8-41A4-9EB0-F7913740B5E3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3D95A1A1-7F73-476A-9E63-A03D44816E0E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776F1E-1177-41DF-977F-F6030ABDD5A3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D97A3B-5A01-4759-89B7-C2D75318D5E2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59B2266E-846A-418E-9319-972FF677A324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5AF8F6-00D7-47F3-9BA3-76144DE642A3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16ACC2-6646-4283-9389-458FA39D03B1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90FC3ADF-7ACD-4EF8-A073-21D716974144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0FAC10-5DCE-4F8E-9573-0F8914EDED76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ECA7326-9F42-4F4A-9132-E52703861E53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E0741B86-5A9A-4CF8-A248-A07CD6E839BA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37A66F5-3432-4CF8-84EC-3E1267904094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88CAEB-AE2F-440A-95E2-64F9E0CA8A05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4AD9B7CC-6FBA-4AF9-BBF9-AA4D03729F93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2EE4DB5-7EFB-4361-94F4-A69107868D99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7E00743-8E11-4C1D-80BB-4FC420B606C8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1E01150-7FB8-48EA-AA0C-2132CF1E7BCD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FB11E5C-B894-4A59-9D82-EA51B5296097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80A0D59A-0397-4357-B7DC-AD101C61A486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E1C6C11-02EE-426B-BDCA-E45ABBDB0BEF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42BEB4C-1A24-434F-8369-84DACE1B5464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39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EDB5E-F98A-425E-9AC9-BB9C26C8A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82" y="0"/>
            <a:ext cx="812423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DE4F1B-8F99-4E8B-B29B-3C3C3C2601A8}"/>
              </a:ext>
            </a:extLst>
          </p:cNvPr>
          <p:cNvSpPr txBox="1"/>
          <p:nvPr/>
        </p:nvSpPr>
        <p:spPr>
          <a:xfrm>
            <a:off x="6546273" y="5534561"/>
            <a:ext cx="25977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Peter Panzer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A27E9C-8FD6-424E-98F4-0F3CC9123BE8}"/>
              </a:ext>
            </a:extLst>
          </p:cNvPr>
          <p:cNvSpPr/>
          <p:nvPr/>
        </p:nvSpPr>
        <p:spPr>
          <a:xfrm>
            <a:off x="6582640" y="5534560"/>
            <a:ext cx="25249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86E29B1E-85B2-4CDF-8BEC-3950B70840BC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B60F682-8C2B-4204-ACEF-98D0CEBEB529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E499D90-5B69-439E-8A37-3A013A7C7C6C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474EFD7-50AC-4199-94CB-26D10E757322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4BFA6F3-0E3B-4843-AB82-E89C9125BF5E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6C15761-6C7F-4337-BE69-B6D014DAB1E1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A09FB6-01DA-49DF-B300-51AA38162C02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7575D64-1282-46AD-8893-395C23B022FC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A1CE48-4B1D-406D-BD46-A04194213303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E87472-0080-475E-BC6A-D36B1AE4E035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9718FB69-B3DF-4254-A9B2-CC43503059B9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FC7D07-7A34-4106-A0A7-677BC7C8F7CA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5838E6-A931-44DE-9DD7-C0A8C7710BA4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F08983E0-0EAC-44D7-948F-23D76E356930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7D010C-1230-496C-9131-F0C65AB98865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8D94C0-C2E4-43EA-BAE1-D1DAB2119B62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D86CF974-9CA3-4145-8DBC-DEBA7693445D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69980F-C274-4398-9061-575F19E770EE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C521024-0898-4A23-9272-EBA9D1E0B5F7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005C3A-F323-467E-89EB-943E8DC6D3E2}"/>
              </a:ext>
            </a:extLst>
          </p:cNvPr>
          <p:cNvGrpSpPr/>
          <p:nvPr/>
        </p:nvGrpSpPr>
        <p:grpSpPr>
          <a:xfrm>
            <a:off x="2909144" y="5145273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66EE9DE-6388-485F-AED5-05DF88D43710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072C5C-A4AF-480D-98E5-1CC7965279C1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A28580-4A99-4519-8E35-C15C7D3E23AC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F3FD8-57BC-47EC-BCB6-DC7C100FBC58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2A237133-9CF0-4108-82E2-276D7DBE4D70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4628AB-4E88-467B-BC30-A44DD363074D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2140154-D91F-4D13-8BCE-DBDFE9BDD23E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8A59F5-787E-4A7E-A965-868B8CB9E3CF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EA3DD73F-B22D-4E46-86D4-130269BFB1ED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F2D9B0-B890-4CBC-B36B-250E472E0A1E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48D2327-3EF4-4D0B-AD51-E22E6043E7ED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D65A8A-A237-40B2-82CF-B45F79735274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EDF20C0C-CD5B-4E29-A394-4F45EAEF9325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8C7344-83CD-4D89-9CE0-637A5DC7DAC1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9E3DF56-8409-4A94-9F75-AF2852E4FF73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12E598-F80C-4E99-8474-BDFDE82C2A4C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11F77FB7-E7F5-481D-B451-59E0C1E917AE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C8DAC2C-9744-4E63-8663-C3AF28F94F15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9D4CC8-1C5D-4513-9B03-5448E904A2EA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8B2D9D-027F-44B1-BE31-7F8730D15F96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5D4749FC-5D6B-4E9D-A556-93BA907FFB1F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445F114-D776-4BF6-BA45-E93CCB3C6814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CC80390-52CA-4F17-AB83-62011FDABA28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3CBE4494-5877-4915-9AF3-1281CED502DB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50EE54-781F-4E36-9F8F-EC79F4080483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66AC68A-8864-43AA-8295-FC0E786F34C2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C7AFF629-816F-4F52-A451-62E94B433495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50D25D-B474-48DD-B55D-644EAE85E4D3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3129574-ABB5-4C12-B2E0-6539A28B3873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FC0FB748-3B7D-436A-AB76-517B6505E553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FBF1D8-4A88-453A-A616-C3ACC5E38E8F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22F160A-82D4-41B2-8944-A147EF98D878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223451FF-4D75-4E9E-BCBA-50B78ADC8620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0E6E15D-00AC-4736-96D9-3069985D4DCD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05A7F77-9105-48F6-A981-03A1A3656CEF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97596FA-075F-477A-8BC6-58A354433840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B1E849A-04C7-4748-974A-6BDD23FEB9FD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FF65405D-59EF-4D51-A02D-0020751B7403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1DDBE8C-00D8-423C-96F4-ABA5E99DC565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D7A548C-D693-403A-8E67-061B99CEB243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965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5A4EE-19C2-48E8-B369-FCD4E6D8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09" y="0"/>
            <a:ext cx="7256432" cy="6859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A9B97D-6857-495B-AB89-2AD834D3700C}"/>
              </a:ext>
            </a:extLst>
          </p:cNvPr>
          <p:cNvSpPr txBox="1"/>
          <p:nvPr/>
        </p:nvSpPr>
        <p:spPr>
          <a:xfrm>
            <a:off x="6005944" y="0"/>
            <a:ext cx="31380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Knuffi Kloppstock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E687AD-4A18-4034-9214-1BBE08A8354C}"/>
              </a:ext>
            </a:extLst>
          </p:cNvPr>
          <p:cNvSpPr/>
          <p:nvPr/>
        </p:nvSpPr>
        <p:spPr>
          <a:xfrm>
            <a:off x="6005944" y="0"/>
            <a:ext cx="3138056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AA940AC-63D5-46EF-9BA8-635F69DE7BD7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50AE1E5A-0411-45AB-ACD6-78C191B5F9F8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4367D8A-4F38-4A6B-A748-8BF7FA6217EF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E196E13-B0D7-4A2A-BE61-27DFBD3B79FA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1D0799E-A9B0-4548-B3C4-E9A00409C5F0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B8C96B01-C502-4469-B484-6CA41E690F7C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FFE88F-74EF-4D06-B540-BC54A0888015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60EBC05-8EA2-4856-A0DA-9E54EAE093C5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8C70A6-018F-483F-8029-D2E10F957B85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A3FE2D-1C81-4B0C-8983-6B192423E364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0DA28320-A160-415A-86B4-3B2153034DC4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3A3405-88B8-4351-9B3E-1A681073E39D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056540-20A7-4AA1-A120-D8FBC5A4233A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9370601-FDAA-4EB0-89BB-B3BF2FEB06DB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898108-60DF-4C32-99FB-B77A3E185C98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3B45A8-35BC-4A18-9A72-B41CFC897D3D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C498E1F-3037-4D7C-B36E-FFE2F3151511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2F4725-B6AF-4C5F-9D89-1876C2E3F7CE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6F3BEE-B2BE-4D2F-A219-E13A4A5882AA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AD0A88-D0C5-4C18-9F4F-38F8C1BE3DA1}"/>
              </a:ext>
            </a:extLst>
          </p:cNvPr>
          <p:cNvGrpSpPr/>
          <p:nvPr/>
        </p:nvGrpSpPr>
        <p:grpSpPr>
          <a:xfrm>
            <a:off x="2909144" y="5145273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80F7E5A-706C-4236-A42F-F266D762FE7A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B5A66E-1B7B-4A28-ABCF-F4AB678EB960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B3E4B8-C89D-4B21-9F5C-684098F96336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28932C-78F8-491B-AB61-5EF84B4CF998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0C97B47C-C7D7-4E4C-9057-9B3E0B5BB83A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CF1BD9-A314-4279-BF7F-A936EC3198EC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51393D4-C83B-49D3-BEB1-00A8A3B91EC6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1E35E5-C9B0-4CE3-9746-825C29167CA6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37AFAE57-F0A5-42D6-AE6E-BC2E32EE291D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7F0797-A5B8-4ADC-BD68-AE9F7211C33B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DB1584-DFCE-4808-9827-6874FCAE2231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7BAB08-B1EA-4B2E-BD67-B24F87D16D6E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92CB346-C36A-48B6-B8DB-EF4475D8D189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B62A9A-0685-42C3-9FB3-03C14D1A1F74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E53783E-D8E4-474F-89D9-9FB28FDAA24B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F8CEF6-F1D9-431F-AF6D-9C558BDDFE01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0076C80B-4C00-4F47-AFC0-151F0FE510A5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D159D-18E5-469C-A76A-53011C5CD48B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7B44B4C-958F-4B2D-B0F2-17E1BB241B03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556E667-F0BD-447A-B84B-4F45363C164B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1C38E62E-7087-4061-9754-F04047148CB7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7360A1-C644-47BD-B6A0-4B559C2BD835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E67987-BE42-4E05-950E-4AE1A1971B93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437DBC46-8231-4B8F-BC2E-9FD4BA595CCD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FB76EAD-A388-4CE1-8FB1-D4A8A1050612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E6B507-80A9-4513-B130-D96B30B5CAAD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7C90E453-0D33-492D-AE39-C2AA00DD3652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135B3A0-E7D1-4C07-99D5-5FF166F62DDF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EE5875E-9E23-40BD-A736-CEA050FDE8C7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FE536FAA-70F2-48B5-80A8-885D693C4AA8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368A6FD-0733-4C74-BE52-696C90F18F95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08D6411-E190-45CD-B98C-26CE0613B844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774BBB01-D933-4714-89A2-29ED1DA85D1B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7A10732-4085-4336-A11D-5CB6F926BE7B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D092582-ABED-4650-A340-3C17B150A3AC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F338731-A2CD-4A3D-A2FF-87CD35226654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EF92210-3E4B-4268-B93E-7826F550C725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A3D8FEE3-CB34-4B08-A0C9-67B92D074A60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DEBC1A0-E0B7-40EE-9FB5-15D04B127E22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4EED13C-960C-4C00-BEA4-88C361013C98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8526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9D2DE-E67F-4A09-B712-0F47BD74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4" y="0"/>
            <a:ext cx="82722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4CB45-BC8E-4889-845A-8A6E3B3B2FB0}"/>
              </a:ext>
            </a:extLst>
          </p:cNvPr>
          <p:cNvSpPr txBox="1"/>
          <p:nvPr/>
        </p:nvSpPr>
        <p:spPr>
          <a:xfrm>
            <a:off x="6598227" y="0"/>
            <a:ext cx="254577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Karola Klagesam</a:t>
            </a:r>
          </a:p>
          <a:p>
            <a:pPr algn="ctr"/>
            <a:r>
              <a:rPr lang="de-DE" sz="900" b="1" dirty="0"/>
              <a:t> </a:t>
            </a:r>
            <a:endParaRPr lang="de-DE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08324-30DD-44AA-ABB6-ADAEAC4F3D81}"/>
              </a:ext>
            </a:extLst>
          </p:cNvPr>
          <p:cNvSpPr/>
          <p:nvPr/>
        </p:nvSpPr>
        <p:spPr>
          <a:xfrm>
            <a:off x="6598227" y="0"/>
            <a:ext cx="252499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C7F2886-5BA9-4A5D-A202-277106FFF6CB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EC5C0A6-0629-42C5-924A-0F838BC9DE36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047EDDD1-A2AF-45BF-961F-82DA35BF2BB4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4F89E810-CF9B-452A-BFF1-22270B753EA5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D067C9C-3D5A-40E7-822D-6F56AB101A68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700D4EED-23B1-466E-9B32-C5CAD41181E1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77E892-E3FD-4CFC-BA76-E5972BA3CBFE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4D1FD0B-1E8F-4448-B479-06992D6A8A6D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7B7AD2-48AC-4E1E-8A50-1091ED469688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CAF661-F76F-4D7D-912A-FF32DA0DDEE3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22BB852A-49BE-4C25-8532-DA10633441A2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BAAAA8-3FA7-4EF2-9FA4-D0C89E9A9A56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65C575-BF8F-4F71-B2AC-8EB3CD2EBA9A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CE84D90E-6A79-4215-9290-0ACAC4EE5957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80D28F-F645-4D06-8FCC-128DD480ED4A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2B6DA8-F77C-4DD6-BF3D-175D3F94F17F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3C1C8535-1818-4E04-8E06-DD1D95292797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7C2337-54E5-41DF-91BC-AE7BB26AAA7D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F78D2D-016D-4410-9EA4-7A2150F06F1C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3003FB-6DAE-46FB-80CA-41F7BEADE6E5}"/>
              </a:ext>
            </a:extLst>
          </p:cNvPr>
          <p:cNvGrpSpPr/>
          <p:nvPr/>
        </p:nvGrpSpPr>
        <p:grpSpPr>
          <a:xfrm>
            <a:off x="2909144" y="5145273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D8991A7-4030-46C3-95BC-17FFEA913469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A1E3DED-A41F-4035-B0F1-C71AA64842FD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3D8826-1997-4F3C-AB51-ECB64831F6F4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9BCA5D-326A-4705-A24B-1FBD73E0B01F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78614BEA-CF92-4CEB-81E2-86B4113B2434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22EACE-253A-4C43-8F93-9E910A1D5EBE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2CFDC11-07C4-4B0D-8428-18ED072CBB7E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3484C1-C12F-4164-8260-CEE855EC578A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E7351118-4D20-4842-A899-014BF8E35020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CD8250-6271-4E38-B86E-C3406C15EE5F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F50EEC-6D66-4595-95A6-7FA4D1B42B23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00C610-7A74-4C5A-AD70-784B8B3E55B5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903DA976-10EC-4379-929D-0BD347FDE5F4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E00D7E-FC40-4AAC-AFDC-1B157FEDA892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7F117BD-0005-496D-BF61-B957138F53C5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7D9DC6-EA74-4AD0-A089-B183116B6073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F8869D2C-CC73-47C0-AFDA-AA28E7AC342B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48E689-3E48-4426-AE20-93D738817B31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EC9794B-F2C3-45EC-B9FA-617114F996CA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3DF054-CAC3-4865-8ADE-B44D20EE720A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1990F9AE-8F8A-44E6-B070-B9F9EEA4D7B8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D47AEA1-CFD3-41D4-AB78-642B7AA777DF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449887-89D4-4033-AEF9-C08CB30ADB62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D915512A-54A6-441F-86E4-77F969EF2D85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001EA68-F7A4-44B7-8634-26B40A8FC0B7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617504F-7CBC-47B5-9887-C7B79A77FB0F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6E5ACAED-CC84-4DD0-8F69-03E3412D4159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E7BCA61-9B06-440A-8112-491EE6CA762F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F6E09BA-B793-4080-9CA7-A242ADC696D8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95A4B913-7CE4-4F45-A780-DD63A0BDABBB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EDAF8EA-DCC9-405D-A871-BED190BB6CAB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1D43F2-4702-4209-892F-9FBF7E9E222A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37B8E704-3864-4B1F-8B97-908C327368ED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5AE0F6-C3F2-47CA-9DAF-3A3331809128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D56D846-CD30-4A89-A3AF-D79CB198670F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A4CAF16-D1F8-4CB8-9067-3BAD07C3DDDB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8473BAD-1336-4643-85E5-5498E395BC82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8EF12515-B055-4D1F-85FD-69138F71CF57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0171970-53E5-45A2-8E4B-F304FD1F597D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43BBD45-3C21-46CA-A334-8BD8131D7C9C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28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B53770-D0CA-47C5-82B6-0A309A7FF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021" y="0"/>
            <a:ext cx="8601958" cy="6858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DB25FEF-05A9-4000-B241-B105BCF66719}"/>
              </a:ext>
            </a:extLst>
          </p:cNvPr>
          <p:cNvSpPr txBox="1"/>
          <p:nvPr/>
        </p:nvSpPr>
        <p:spPr>
          <a:xfrm>
            <a:off x="0" y="0"/>
            <a:ext cx="31318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Torsten M. </a:t>
            </a:r>
            <a:br>
              <a:rPr lang="de-DE" sz="3200" b="1" dirty="0"/>
            </a:br>
            <a:r>
              <a:rPr lang="de-DE" sz="2400" b="1" dirty="0"/>
              <a:t>(Schlau</a:t>
            </a:r>
            <a:r>
              <a:rPr lang="de-DE" sz="2400" b="1" strike="sngStrike" dirty="0"/>
              <a:t>müller</a:t>
            </a:r>
            <a:r>
              <a:rPr lang="de-DE" sz="2400" b="1" dirty="0"/>
              <a:t>meier)</a:t>
            </a:r>
            <a:endParaRPr lang="de-DE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36074-D661-42D9-9291-8E0B6984857C}"/>
              </a:ext>
            </a:extLst>
          </p:cNvPr>
          <p:cNvSpPr/>
          <p:nvPr/>
        </p:nvSpPr>
        <p:spPr>
          <a:xfrm>
            <a:off x="28318" y="17720"/>
            <a:ext cx="309850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8EEFCA71-05CD-4C02-A93F-8B618507719B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Hexagon 67">
            <a:extLst>
              <a:ext uri="{FF2B5EF4-FFF2-40B4-BE49-F238E27FC236}">
                <a16:creationId xmlns:a16="http://schemas.microsoft.com/office/drawing/2014/main" id="{2018EC3C-1C85-4483-8336-0ABE5C19A1E9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Hexagon 68">
            <a:extLst>
              <a:ext uri="{FF2B5EF4-FFF2-40B4-BE49-F238E27FC236}">
                <a16:creationId xmlns:a16="http://schemas.microsoft.com/office/drawing/2014/main" id="{1F626B12-EF34-432D-B494-F5FB832E7F23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Hexagon 69">
            <a:extLst>
              <a:ext uri="{FF2B5EF4-FFF2-40B4-BE49-F238E27FC236}">
                <a16:creationId xmlns:a16="http://schemas.microsoft.com/office/drawing/2014/main" id="{74DE1FA6-907A-478B-9C09-BF9D4E929D20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A9A838F-70D5-4347-A592-BF7DA071A78F}"/>
              </a:ext>
            </a:extLst>
          </p:cNvPr>
          <p:cNvGrpSpPr/>
          <p:nvPr/>
        </p:nvGrpSpPr>
        <p:grpSpPr>
          <a:xfrm>
            <a:off x="12070" y="1715903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72" name="Hexagon 71">
              <a:extLst>
                <a:ext uri="{FF2B5EF4-FFF2-40B4-BE49-F238E27FC236}">
                  <a16:creationId xmlns:a16="http://schemas.microsoft.com/office/drawing/2014/main" id="{1C3B7CF9-423F-4433-896E-661A3AEBBF85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12A4778-612C-4243-A227-C260DB1C989A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04DC98D-1CE5-42E8-AD26-6015107299B5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75" name="Hexagon 74">
              <a:extLst>
                <a:ext uri="{FF2B5EF4-FFF2-40B4-BE49-F238E27FC236}">
                  <a16:creationId xmlns:a16="http://schemas.microsoft.com/office/drawing/2014/main" id="{534836CF-445D-43FC-90A1-E095E7846E20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31F480D-DFA9-4E02-90F3-1355513B2160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0B95603-A484-4680-A22F-EA6B7456A8F6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78" name="Hexagon 77">
              <a:extLst>
                <a:ext uri="{FF2B5EF4-FFF2-40B4-BE49-F238E27FC236}">
                  <a16:creationId xmlns:a16="http://schemas.microsoft.com/office/drawing/2014/main" id="{CCA64C9F-F35B-4865-8223-41E528D2C310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7D389EA-5255-4672-8C3D-6C35777B7336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CC89A1-82B4-4D02-AEFE-9CF26510D121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81" name="Hexagon 80">
              <a:extLst>
                <a:ext uri="{FF2B5EF4-FFF2-40B4-BE49-F238E27FC236}">
                  <a16:creationId xmlns:a16="http://schemas.microsoft.com/office/drawing/2014/main" id="{A6C338C8-C683-43A9-9527-3D3CFF275585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9BFA186-B2FD-45DF-82B4-1620C1ABA747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AA32434-E655-4C46-B558-489C94D0387D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D502231-D9F1-4133-9DB4-8B45561F7CA7}"/>
              </a:ext>
            </a:extLst>
          </p:cNvPr>
          <p:cNvGrpSpPr/>
          <p:nvPr/>
        </p:nvGrpSpPr>
        <p:grpSpPr>
          <a:xfrm>
            <a:off x="2909144" y="5145273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85" name="Hexagon 84">
              <a:extLst>
                <a:ext uri="{FF2B5EF4-FFF2-40B4-BE49-F238E27FC236}">
                  <a16:creationId xmlns:a16="http://schemas.microsoft.com/office/drawing/2014/main" id="{39D55D92-A6A6-4E11-883D-F840FB974E21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D000F4D-4ED8-445F-84FB-F65785A25875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B1DA381-DE39-439E-94D3-CCF30829DBF9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86C083-18EF-40EE-A20B-8EB7C356F4A0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AA718E3C-0AD5-4821-888B-5AA1F0529986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42AD0A3-252E-4612-BE40-B428F5B9B964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A97E1AB-D8A2-44BA-9DCA-7F63484011E8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9C7BFFB-39B5-4D1C-99C4-C4133839E677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93" name="Hexagon 92">
              <a:extLst>
                <a:ext uri="{FF2B5EF4-FFF2-40B4-BE49-F238E27FC236}">
                  <a16:creationId xmlns:a16="http://schemas.microsoft.com/office/drawing/2014/main" id="{6E22CFFF-B9A3-4CBB-B59C-59394A848730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5D32B46-7D21-4ACC-94F9-8113D994A609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BB770BD-3F82-4C79-ACE2-A96D00FDC569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6B75F95-EF49-4B5F-ABE3-8789429E8029}"/>
              </a:ext>
            </a:extLst>
          </p:cNvPr>
          <p:cNvGrpSpPr/>
          <p:nvPr/>
        </p:nvGrpSpPr>
        <p:grpSpPr>
          <a:xfrm>
            <a:off x="2904780" y="-1773"/>
            <a:ext cx="1888949" cy="1724002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97" name="Hexagon 96">
              <a:extLst>
                <a:ext uri="{FF2B5EF4-FFF2-40B4-BE49-F238E27FC236}">
                  <a16:creationId xmlns:a16="http://schemas.microsoft.com/office/drawing/2014/main" id="{B6B31C16-E1AE-4D63-88DE-87D5A06549C4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6F93306-4D57-4592-B70D-EFBB408B26C3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9400FEC-9C35-4515-A8ED-625D66A99550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FF40A32-0F04-4E95-9C2D-639DB106CC6F}"/>
              </a:ext>
            </a:extLst>
          </p:cNvPr>
          <p:cNvGrpSpPr/>
          <p:nvPr/>
        </p:nvGrpSpPr>
        <p:grpSpPr>
          <a:xfrm>
            <a:off x="1418027" y="39569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101" name="Hexagon 100">
              <a:extLst>
                <a:ext uri="{FF2B5EF4-FFF2-40B4-BE49-F238E27FC236}">
                  <a16:creationId xmlns:a16="http://schemas.microsoft.com/office/drawing/2014/main" id="{1D5D717C-C6D1-4D6F-93EE-0CA56EC68795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EBBCCD3-F7E7-4DDA-A49C-440D00905923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BCCCC81-E97B-47D3-AD4A-7C91FB6AE26E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104" name="Hexagon 103">
              <a:extLst>
                <a:ext uri="{FF2B5EF4-FFF2-40B4-BE49-F238E27FC236}">
                  <a16:creationId xmlns:a16="http://schemas.microsoft.com/office/drawing/2014/main" id="{B3C285A0-3456-4FCC-A698-BF20019CA644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8BE528F-EBBC-48BD-ABC7-5B068F7FC368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4C14582-51F2-45EF-A9DB-D2F05DCE922E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107" name="Hexagon 106">
              <a:extLst>
                <a:ext uri="{FF2B5EF4-FFF2-40B4-BE49-F238E27FC236}">
                  <a16:creationId xmlns:a16="http://schemas.microsoft.com/office/drawing/2014/main" id="{A45C85B4-72AC-4CB6-9553-790AC585BA39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BBDC596-C644-4A6F-9683-C33FEABA9CE1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A888315-5A10-4947-A3F6-BC1BCEEB2DA9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110" name="Hexagon 109">
              <a:extLst>
                <a:ext uri="{FF2B5EF4-FFF2-40B4-BE49-F238E27FC236}">
                  <a16:creationId xmlns:a16="http://schemas.microsoft.com/office/drawing/2014/main" id="{47407F30-2A3A-4115-B3A0-DDD9FC2AC23C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22F45325-CFE1-408F-AE8D-190C1400C04C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B0A7EA2-F5C8-4A82-8EA5-8002F822FCCC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113" name="Hexagon 112">
              <a:extLst>
                <a:ext uri="{FF2B5EF4-FFF2-40B4-BE49-F238E27FC236}">
                  <a16:creationId xmlns:a16="http://schemas.microsoft.com/office/drawing/2014/main" id="{1D48EA1F-9A82-44F6-8FB1-CF06C2741728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B48D38F-E7FB-4724-A5AF-D29B0012DE1E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C60E75D-B88A-4B8C-9118-082B4D01E254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F6D4783-534F-4616-80F6-B2E2D319CD1A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A9AC2ED-6528-4271-AD6D-F814E9DBCAC1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120" name="Hexagon 119">
                <a:extLst>
                  <a:ext uri="{FF2B5EF4-FFF2-40B4-BE49-F238E27FC236}">
                    <a16:creationId xmlns:a16="http://schemas.microsoft.com/office/drawing/2014/main" id="{62416DF1-D8D3-4F5D-BD43-34D7F9FA1FDA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8325153-3BD0-4C19-A1BE-E7A4A2AE4DA7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BAF6866-A1A8-4298-8C43-DC223E15103D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7A42049-852E-4297-A451-2E3A055FEC5E}"/>
              </a:ext>
            </a:extLst>
          </p:cNvPr>
          <p:cNvGrpSpPr/>
          <p:nvPr/>
        </p:nvGrpSpPr>
        <p:grpSpPr>
          <a:xfrm>
            <a:off x="0" y="62346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123" name="Hexagon 122">
              <a:extLst>
                <a:ext uri="{FF2B5EF4-FFF2-40B4-BE49-F238E27FC236}">
                  <a16:creationId xmlns:a16="http://schemas.microsoft.com/office/drawing/2014/main" id="{D0C3870D-487E-475D-8E91-3EDCE1039746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8A4CACE0-ADB9-4D66-BD7F-61AA760A07B0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B558E6B4-2B33-4544-9401-94052770DD9A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6" name="Hexagon 125">
            <a:extLst>
              <a:ext uri="{FF2B5EF4-FFF2-40B4-BE49-F238E27FC236}">
                <a16:creationId xmlns:a16="http://schemas.microsoft.com/office/drawing/2014/main" id="{9599AC50-4B5F-467D-825A-E7D25B298868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Hexagon 126">
            <a:extLst>
              <a:ext uri="{FF2B5EF4-FFF2-40B4-BE49-F238E27FC236}">
                <a16:creationId xmlns:a16="http://schemas.microsoft.com/office/drawing/2014/main" id="{DBBEBCB3-FB2D-4523-A7BA-9C79101A1235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3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7" grpId="0" animBg="1"/>
      <p:bldP spid="68" grpId="0" animBg="1"/>
      <p:bldP spid="69" grpId="0" animBg="1"/>
      <p:bldP spid="70" grpId="0" animBg="1"/>
      <p:bldP spid="126" grpId="0" animBg="1"/>
      <p:bldP spid="1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E55AEE-E547-4A04-80ED-A8F04B98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55" y="0"/>
            <a:ext cx="917230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EB3FA1-570E-487A-8E0B-6557473A253E}"/>
              </a:ext>
            </a:extLst>
          </p:cNvPr>
          <p:cNvSpPr txBox="1"/>
          <p:nvPr/>
        </p:nvSpPr>
        <p:spPr>
          <a:xfrm>
            <a:off x="6598227" y="0"/>
            <a:ext cx="2545773" cy="14619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Lulu Lobedanz</a:t>
            </a:r>
          </a:p>
          <a:p>
            <a:pPr algn="ctr"/>
            <a:r>
              <a:rPr lang="de-DE" sz="900" b="1" dirty="0"/>
              <a:t> </a:t>
            </a:r>
            <a:endParaRPr lang="de-DE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8BCF76-9B3A-4ED2-AE8D-D46228EA7B04}"/>
              </a:ext>
            </a:extLst>
          </p:cNvPr>
          <p:cNvSpPr/>
          <p:nvPr/>
        </p:nvSpPr>
        <p:spPr>
          <a:xfrm>
            <a:off x="6633163" y="0"/>
            <a:ext cx="2524991" cy="1461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058DA4E-5D68-4CD2-938E-06CB64D07BC2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3C2143E-CDC3-442E-8325-644AACCF2401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02ABFF86-BB40-4957-9136-0D8FBF6DF087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DCDE1F9-FF55-4E97-B5C6-0D4CC86F492F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88869DB-F5A4-41DC-8AC5-215EC87B30FC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82DF690-9654-4680-A7E2-CD6A7427B471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F4DBA-B5C5-4659-917E-B6EA81DEC5D2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6F1DCDC5-F28A-4ACD-867C-2290BBDDFE52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579702-6690-470F-9543-4DB601E24234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A8EA51-5B08-42A8-95D4-B4C455CA6467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0B9DF51-9950-4708-9B8A-3A1CC7712436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ABF34E-7DB0-4335-AF91-82F35AD4C77E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E61EBA-E156-4B48-9832-E88FD30C55F7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D674A960-D1DD-485F-A793-A118E8473AFB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D9E9494-97D2-4720-A8DB-BB89B09B4704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E19E75-AFBA-4F3A-9C0D-7B3A078E8D51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1866E748-7B9D-4B71-BFAF-272305112F26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72F417-395F-433F-8675-61F755DCB925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F4C3D5-D999-4F45-889F-39B0E51A4107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B21F10-C316-4BEE-99C4-87FA04B4933B}"/>
              </a:ext>
            </a:extLst>
          </p:cNvPr>
          <p:cNvGrpSpPr/>
          <p:nvPr/>
        </p:nvGrpSpPr>
        <p:grpSpPr>
          <a:xfrm>
            <a:off x="2909144" y="5145031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7DBCE18A-7FDD-4EA6-9DC8-398AA24F87B9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3DB3B7-805F-4067-A005-9DFF5B111DE2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B81DBCB-F1BA-47E1-A0FB-600CA3B82FF2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999502-A85E-49CE-8083-51CE23C59773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BD9F65C-E8F3-4A6E-92A0-CC7CB0EC5322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7CCBF5-9275-4745-B76B-D18F837682EE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C34E15-BEC6-4180-9C7A-0629683D749D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3766F3-9598-434C-ABBB-977B893A68C8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D7519819-D689-4FB3-B3B4-6BC1D1E13387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81B97AD-544A-4A02-9E48-51123B24A3F0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BD711A-DA4C-45DA-98E1-B1A87ACF905E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40F2FD-8EDE-469B-B300-7B95D5AF616E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FD2B95BB-CB34-4C8D-97C9-72AEC4C119AE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0734C8-A291-4EF1-99A7-C6B8E7D98CD7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C58447F-AD84-4F07-9D5C-C9455946ADDB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717A60-014E-4C65-BE87-8021C43BD516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AEE0C066-1E5D-4D3C-9DBB-2539DB8BA819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0F6B62F-209F-43C7-A8F8-E611F8D531CF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7BBDF2-BF0D-46E5-A247-03A751A94086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3E0DCCA-5A0C-470D-8999-760864F348E8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E8792B01-C17A-4726-B91E-6F641829B38C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88E5547-7B37-4BEE-AD37-2F7EDDE4BDF7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2B84CB9-B52B-4823-AE57-6FB84AB9F20F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5AEC44BE-E9B3-44D9-BA7B-920E87C60B84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3FE55EB-6861-4783-BFFB-6CAB42492A42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9DA7EB-942E-4ADA-9F33-7718F4E705C4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31A51102-1F46-4353-81B6-F7DC28835C26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DF63018-08F7-4A30-B5FE-75A4AF4EF702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BF311B6-2785-457A-912A-FFD861910EC8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588D9DE8-DFE6-4044-9CA2-D1F9B24229DE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1923E9-CCDA-4211-9A62-5BDD28BD5332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F1652C-BA82-4736-915C-9A20EBE0106E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30C5B8FF-23E2-4B4F-A861-E6E09E212BF0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D5FBDD9-E919-499E-BDEC-426CE84E08F1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060AD5F-D12C-423D-8F09-C9615F28F3AF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E60E83E-6F61-4214-A610-73F7D25DB291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DB779EA-663D-4C84-B0DF-626AAE25296E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01ABF8F4-3F28-401B-BAAF-D40A541CAC6D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41731FD-B3C0-4C07-AB87-82B8CA2649CA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4EAF682-6C77-4D2B-8FAF-FA680BED6FB9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1737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1F4C77-74F1-4E49-813F-EB0DC562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84" y="-3876"/>
            <a:ext cx="5670233" cy="6861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254CB-328E-4142-B9A9-97280CC85661}"/>
              </a:ext>
            </a:extLst>
          </p:cNvPr>
          <p:cNvSpPr txBox="1"/>
          <p:nvPr/>
        </p:nvSpPr>
        <p:spPr>
          <a:xfrm>
            <a:off x="569556" y="4919008"/>
            <a:ext cx="252499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de-DE" sz="4000" b="1" dirty="0"/>
          </a:p>
          <a:p>
            <a:pPr algn="ctr"/>
            <a:r>
              <a:rPr lang="de-DE" sz="4000" b="1" dirty="0"/>
              <a:t>Arturo</a:t>
            </a:r>
          </a:p>
          <a:p>
            <a:pPr algn="ctr"/>
            <a:endParaRPr lang="de-DE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346A4-41D8-468D-B5CF-949EA110A89E}"/>
              </a:ext>
            </a:extLst>
          </p:cNvPr>
          <p:cNvSpPr/>
          <p:nvPr/>
        </p:nvSpPr>
        <p:spPr>
          <a:xfrm>
            <a:off x="434474" y="4919008"/>
            <a:ext cx="2660073" cy="193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025DADF-82E3-493D-B999-9756CEAAA1CF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61366D2-5A81-4F11-864F-A85B012115B1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C605C7B2-0F53-4A6E-BAB3-25AB24ABA571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15CBC6A-C8E6-45CA-8394-E7C52EF578E7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9A35BE6F-01A0-4869-9B2D-81C5131A5861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E029126-CD7D-48B4-9B4E-7B88F424EDD5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F195AE-5EE9-4AA0-9F97-8A419BBE0BEE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DA919BC9-F02F-467E-BF73-8FA36C0D690D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072342-2F95-4094-8160-8B46F032FAC2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DDE1B-0917-4957-881F-0B59FF971FE5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5A2A6759-920C-4AC1-92D7-13DCBAD22DF7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C7EC71-0DD8-4FDA-8B1F-A0A31E01F0F0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B43FF2-206D-4D7C-B408-73F6DFE62A05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41CB0ED7-9FF3-4029-935B-B2B09195DB62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04280B-8F11-4224-BC25-6B503033A7C5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572675-1FF6-459D-9090-E80003EB5C19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DFD458C-B68E-41BD-A08B-8D1E810B4EE7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9FDBA8-3B70-454A-BD6D-F42A0A6BCE20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20D46F-3BCB-4879-8C94-91BA8B7949FD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94E4F3-13E3-4FC4-922C-8FC3CC457441}"/>
              </a:ext>
            </a:extLst>
          </p:cNvPr>
          <p:cNvGrpSpPr/>
          <p:nvPr/>
        </p:nvGrpSpPr>
        <p:grpSpPr>
          <a:xfrm>
            <a:off x="2910032" y="5153891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7E33868-1105-46CA-8101-2F0C216577DC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BA9D6E-460F-40D6-A31D-FDA70D03D0ED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1C14D2B-3D0A-4526-93B9-67E485013673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20F8AA-D414-4817-A939-1464761E1139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7ECC82AD-976F-48E8-BD11-A7805A193A89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E493C2-7A0A-40FA-B824-1E00025B0C97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F65C04F-6E9A-409A-8406-B6F1F0599004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5068CF-F7A9-44D4-BD1D-8D4DF50A11C7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AC9B441E-1553-4266-B325-D3543ABF0E0D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5BED29A-B2E7-4EF3-AD3C-9B32AC7E8E6D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3F6638F-A113-4B3C-8559-8440C724BE6E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9F6B1C9-99B4-4E2F-94D3-39DCEE618346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CE8AE3D0-D174-4AED-970B-EEEAA0A6ED65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4DB270A-D4E0-4738-90EE-198EF8BA4FDE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46E40B-714D-459B-B6BF-1AA9E2AB5878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AEA519-205C-4576-A328-61ECA7257A56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908223A3-420C-4518-BAC5-BC2299E9CFF0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BACC05C-DE03-4438-ADF7-168BE4EA480F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DD4964B-6E80-4FC8-8954-9A321E751F1C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369B217-8E9C-4961-B657-8484AB864CE0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21CCD109-8930-4BC3-86CE-B83395ACEDB5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FF27DA-EA6C-47A7-8243-77A8B062D897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B559A2-A491-4AC4-A432-41F49ABE1BA5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0C728CC7-6D45-42D7-A17A-810B3786271E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0AF0453-54E4-4BC6-9902-D38B84545ED0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00CA35-221C-4285-8EBA-6A77DE941EA1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FF1C65EC-E870-4DF1-BCCD-3171BE04352C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6D4F19F-A3C4-4CF8-B742-DDF033440D66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2C1527-B0F2-44EC-80FA-4B52B4DBEE71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03EE89AE-16FC-4619-B61D-854FC468FA7F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764E8D8-28A5-48BA-B5B7-E127D4F685E4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158C3A-92DC-42A6-9C46-2F530544930A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8A071EEC-2E0D-419D-9530-FDB545ECB47B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D071046-0863-4CFD-B302-AFCE7A273E29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3439E8C-1243-4A79-ABAE-5600161DEE45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5432062-2297-47B4-A61A-76F05327D677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1EC3F63-C8D1-4E2C-8006-78A691658BA5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A5AB856F-3E2F-4938-89A2-C30AB0349CFC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3D63E1F-C7F1-482B-8279-7052D188B93F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8EC1A1D-4C1F-435B-8D03-C187F0826525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373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A89207-17A4-4AED-A24D-514FBD70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" y="0"/>
            <a:ext cx="7450281" cy="6870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479536-AE52-4895-A4A7-16B0AF54D402}"/>
              </a:ext>
            </a:extLst>
          </p:cNvPr>
          <p:cNvSpPr txBox="1"/>
          <p:nvPr/>
        </p:nvSpPr>
        <p:spPr>
          <a:xfrm>
            <a:off x="5257800" y="0"/>
            <a:ext cx="3886200" cy="14619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Gregor Ganofsky</a:t>
            </a:r>
          </a:p>
          <a:p>
            <a:pPr algn="ctr"/>
            <a:r>
              <a:rPr lang="de-DE" sz="4000" b="1" dirty="0"/>
              <a:t>(Kasimir Kapuste)</a:t>
            </a:r>
          </a:p>
          <a:p>
            <a:pPr algn="ctr"/>
            <a:r>
              <a:rPr lang="de-DE" sz="900" b="1" dirty="0"/>
              <a:t> </a:t>
            </a:r>
            <a:endParaRPr lang="de-DE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4FEB3-3EA5-4253-8B49-904AFAC243E7}"/>
              </a:ext>
            </a:extLst>
          </p:cNvPr>
          <p:cNvSpPr/>
          <p:nvPr/>
        </p:nvSpPr>
        <p:spPr>
          <a:xfrm>
            <a:off x="5275679" y="0"/>
            <a:ext cx="3857932" cy="1461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9963F71-DE94-4872-A213-015A95E70952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5AAD64D-BBE9-4E54-AA3C-8C1472777537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2912A593-BA03-438F-A2AD-FBB82CDB8B97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3D5F0CF-9641-4435-908A-9AE50B24D1B0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0B084F74-2D42-4BE3-9E7E-3A1B97DE3E46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FD7B92F-47FB-448D-B16A-DBDEAF5598B8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B360F-E745-4EDE-8CEC-4AB7BFCC821C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D66CD21-8764-41BE-8625-E11DD61D3DDA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1B67D8-8184-4E6C-AF8D-0765E7033BFD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516BFA-73F6-45C5-BDFD-B46F98F5FDB7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336BF1FA-3AEB-474D-9728-FB0F766EC86F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1540AE-ECDB-4066-A2B2-DC81D8B960F0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2B81F9-D4EB-4246-9AA8-2A76C23E5EE5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AA8AA9EB-3326-4FF1-BEE4-20DB7E903CFD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70DC68-3F33-47CE-B5BC-A49BA5D685E2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97C0D3-6EED-4B93-9528-D9F60BE7849E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4C9017F1-7AE1-4E26-8038-FCB1B78ECFFA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F56C7B-28EE-482A-B17B-27627A19E6D4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C963716-4D6B-4CAF-A378-4FA04D98C6CF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B0C3D2-91DF-4AC0-8560-433F743A5E36}"/>
              </a:ext>
            </a:extLst>
          </p:cNvPr>
          <p:cNvGrpSpPr/>
          <p:nvPr/>
        </p:nvGrpSpPr>
        <p:grpSpPr>
          <a:xfrm>
            <a:off x="2909144" y="5145031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4719C719-EA73-4DE8-803D-A6A8D0C36826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ADC6447-C9A8-4358-9240-0BCA0B08898C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5EB52D4-C8E8-4B07-8EF4-181BC5AFF541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CE62E46-F063-4B91-91E4-599835EE6369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88866ED6-4C49-4B8A-AAF0-D64EE111E3C9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CFD337-B223-429C-B45A-F7F036EFCD3F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4669C72-CA2D-4ECB-AD02-C249063084E9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62905A-9881-48CF-B8B0-BC5B0EE51E44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F9BFEEC0-FA93-4C8D-BD17-C3809AFA3F85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8339D3-587A-4862-BAF2-3AD14BD5018E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1123A0-335D-4650-92FC-F0B02CBF9B44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2DF882-4DAE-484F-93B5-6D6EC356F152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48EC75D3-197E-40E7-8504-F78985138C9F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43F1B1-107D-4BE0-9CCF-495DBDA362CB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AABF25E-6E0B-4D6D-8868-C7D176AA760A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FE5CD2-93F1-413F-930C-6B575D48DDE1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E06619A3-67A7-408D-9D7A-C2829C8D4B64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E22A1BA-61DC-40E6-8D9F-4038E5E59D8A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41BA1D-A87D-491C-938B-DC0B61C01509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6FB6F0-AE77-43A1-9938-0BA7784383AA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69AB5951-1829-471C-901B-D352C9D4F0FF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A20B65-CF63-4A14-8DC4-BCA54A84F3D2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B14FE4-DCAA-48B3-80D7-9247FCBE51F5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97B5BBE8-190F-4E1E-BDAD-A5641181F284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68D382A-B4C5-40B1-AEEA-71398484FE15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F958D9D-DA31-4A72-8C9D-70D36AB53292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1AFE761E-CB25-44D9-9213-EF16F0C89473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D5B110-2913-4D58-8F15-939EB6A0B747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BB6424E-43E9-4059-8120-7C6391B3C6C1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405CD7FF-4F2A-455D-8BD3-A88E5BB12752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FFD16A6-2861-4FDE-9CEF-CC730977CE1C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B6E674A-FCE1-4167-9DF3-EAF7D1DCBA9B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5D3AD40E-9395-455B-A2D7-F6B180790F14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0A42F9-C7F7-409F-8467-91BDB618DD37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345F71D-091D-4068-9110-DE6FF6680816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465479-8603-4288-8E55-A46F031334F9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3E9E28E-D3C4-4EE9-AA25-3073C414E34C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D4B64880-282C-4700-9216-007A162CF48D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8B9B0CD-18CA-4D90-85FC-4C64DBF199B5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0B1768A-8939-4AFC-A9E8-D2D886D61E29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034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5E9C3-7A1D-494E-9D75-D73BCC67C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5" y="0"/>
            <a:ext cx="898484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9592C-FC59-4754-BCF7-46E486D04E3E}"/>
              </a:ext>
            </a:extLst>
          </p:cNvPr>
          <p:cNvSpPr txBox="1"/>
          <p:nvPr/>
        </p:nvSpPr>
        <p:spPr>
          <a:xfrm>
            <a:off x="0" y="0"/>
            <a:ext cx="254577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Professor Poth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FC3598-04C0-4A2F-8BFB-C9D86FCF2005}"/>
              </a:ext>
            </a:extLst>
          </p:cNvPr>
          <p:cNvSpPr/>
          <p:nvPr/>
        </p:nvSpPr>
        <p:spPr>
          <a:xfrm>
            <a:off x="0" y="-1"/>
            <a:ext cx="25249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D5784A2-1841-4430-BD1D-339C18A354B5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5288B50-914E-4C6A-BEAD-86E1160D0070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B965CFF-E8FA-4523-8E46-968315B541BB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3E3AE50-80A9-417C-B493-BC3CE2ABC53B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7D99A17-9A89-4E38-91FC-8B70D53572CC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AD63D72-82B8-4AEA-A487-5F3B8187D976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C07477-0F93-4685-B684-68983CBB0215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5BA8B3F-1CC4-4B8C-A7C2-4EE39D2CF047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7113E4-52AF-4F3B-B6A6-AC3DBA4E842E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FE477C-0CAB-4A16-8B18-6EC22DD39CDD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0DCF88EF-536E-461A-B947-1AA537C10CE6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BA389C-E496-41E3-94E4-234AEB820569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FE5F08-90BB-4F92-941B-5EBD69E598D7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631DFD3F-81FE-4036-8F23-E3859E2F27DC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695683-49D1-45E1-85BB-2DC6193539B5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93A15D-FFE5-4EF8-B12D-58168456B3A2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BF72EF98-12D5-4159-8674-B582924D0BE6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745164-22E1-4E29-B1FE-9E82C3E8DC97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6D2FD1-C6CC-4CF0-B5BF-241BAAEC6EF7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C096FB-E139-4E0A-907E-F25856EF34E1}"/>
              </a:ext>
            </a:extLst>
          </p:cNvPr>
          <p:cNvGrpSpPr/>
          <p:nvPr/>
        </p:nvGrpSpPr>
        <p:grpSpPr>
          <a:xfrm>
            <a:off x="2909144" y="5145031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BA62D3FB-2997-471E-8BD6-2D4EB5B37924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1760AF-CCFA-44BE-B227-D1D310EA0162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2EADFC6-A865-467D-B3EE-590FE4C0CC95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9A92E4-606C-40C8-8DD8-D20121A03BED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524BC30F-B4B4-474E-86E3-14078D86ECBE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B0AA9E-E69E-4140-809B-BC70D3DE0BDE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0B820EF-414D-4AC1-BB1F-3ECD33907CBE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6C1975-2789-4078-9F72-EA79FC608BDC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E29CE19D-8CF4-44A6-90BA-9A242010BD1E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31B4B2-9DB5-4DA2-B65E-F537A26FA1FF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63E65D0-CB22-4A4E-A965-BC5674006030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0E64477-24F2-4588-86F4-DF5EF9C658B6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A9845E4-E2E2-482F-AC24-CFF3EFAACAD7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A9747E8-D219-4420-A7E7-DBF5B1A69FE6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8F69B5-2CCC-452A-8DAA-B46E39A7F680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204030-7511-4C8E-865B-B4C8385350B6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69AF8E47-BFF2-40CB-ADCF-A84801FC2CE0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793D08-B8AB-488B-AE9C-17C5FA73A479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D28585-7F89-446F-BC64-B2CA73C499D2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CA9DEC4-5F14-473B-90C5-CBFCF53AFEFA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EB345817-C8EC-458C-BDE7-8853C71B88A3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1D5844-EECD-4A4B-8EC1-9165434FC10C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FB2DB22-DCEB-4F7B-8A20-9F107DD249B6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B27F8216-F670-454B-93AE-AA0285E6F499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A1B355D-22B1-4FC5-A1A3-4A5C9944A3F6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B6F5D-3912-4EE2-84AD-EA2925AC0760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0541B68F-C0FF-4AB4-803F-DF664CD8EC64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0F5542-AC43-4AE8-A235-89272A067FD7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069BFD1-D483-40FC-A69E-76704C81E477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46E6F6A9-70CD-4EA2-B7E0-BAF8C7E51B60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DD10BE3-8FC6-4C8A-91C6-F628870B7714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66A19C8-FE94-488E-8096-5CE37DE07028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7CF727F3-CCA8-4E6F-BC4F-3603C288E3B1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EE060A6-607E-493A-82A6-AD8A179269E7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CE4AACE-9297-4039-997A-0D76070C0FD8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81D1939-1E70-4AA3-AF72-93502B9AE27A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8D569AB-8EB6-434A-8783-35B45199FC21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7A2A266B-79EA-4763-A5D5-4EF16BCD8911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FFE8720-4C30-41FF-8E31-50E10296701B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69A5363-665B-4870-AB34-F5E294E29CBA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234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5D401-8A8E-4504-8C26-A40D3BE2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4" y="197427"/>
            <a:ext cx="9148703" cy="6452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42595-7342-41E6-B8B8-65EE97800E32}"/>
              </a:ext>
            </a:extLst>
          </p:cNvPr>
          <p:cNvSpPr txBox="1"/>
          <p:nvPr/>
        </p:nvSpPr>
        <p:spPr>
          <a:xfrm>
            <a:off x="6037118" y="5503388"/>
            <a:ext cx="310688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Hilfspostbote Säbelbein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059434-2C9D-470B-99D3-F8C2235476C8}"/>
              </a:ext>
            </a:extLst>
          </p:cNvPr>
          <p:cNvSpPr/>
          <p:nvPr/>
        </p:nvSpPr>
        <p:spPr>
          <a:xfrm>
            <a:off x="6037117" y="5503387"/>
            <a:ext cx="310688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DB2AA6A-A057-4550-9178-EC363BCF801D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2BB318D-C8FD-4B68-9974-41EA3F3515D9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7EB26CA-7525-4BE9-9521-E598758C3C5F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C216561-DB78-4A67-9303-3C9BF873DC2E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8FE06D0-5E5B-44F4-90B5-F7A2E2C76821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0F63E4A-054D-4EE7-A482-CAA09E5A6E1D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637AF-1B9E-4DC1-A5E6-31116FDC9524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BAE1D3A-2623-40FE-B4A0-31CB6EE745AB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68CF17-5C3C-4E88-8169-3C9228754C27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F3ACBD-EB47-4B1A-8C31-9D144D960A96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CCB54F40-7D9A-4642-B3A7-7365A7487EA3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D66988-027C-42F5-B96A-B9A63B1C6B2A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5335CB-03E9-4C25-9786-D6BC71802CE0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9BDB6858-83FA-4C79-B037-C22E1DAE68A0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B11A4-87A6-450E-BA0D-CA1F9C96F28E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CD2343-13EC-44FA-A4C2-D487E500E95A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7A5A474F-4177-40D4-9543-8DFD5B4163DB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BE61C4-31FC-4E5D-B53B-2B9A4C41A66E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294622-58AF-4D4C-8559-4776756C8B3C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EF3C05-4BA6-448C-9C06-1CE1471A96E1}"/>
              </a:ext>
            </a:extLst>
          </p:cNvPr>
          <p:cNvGrpSpPr/>
          <p:nvPr/>
        </p:nvGrpSpPr>
        <p:grpSpPr>
          <a:xfrm>
            <a:off x="2910032" y="514350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D45ECEF8-5726-4C02-8109-6E7F5527D919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0729A4-EB07-44EC-8FE6-F623E89B7134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501BB8-C872-4F8B-8C07-8A48FD94F51C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6061A-4BB7-44F9-9933-D649686DE54E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F7DA2A2A-F155-4FE9-9FD2-3C5CEB758EDF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22DD39-09A3-4232-ABC5-0DDE8D40B819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A30FCA-37B8-46A9-8B51-74567FEA614E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C9C377-AF78-4095-AD6A-6B8136F147F7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354892FB-835A-471E-A6C2-8653BC6738A9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942C34-7D20-4D01-9C9E-75BABF4A03FD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45C4F8B-5622-432F-A86C-46CB48511FB7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D9C1D-C564-4DD5-88B5-761F96072AB4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7F3991C-D107-46AE-8DD3-A97445D91CC1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5D0CDAA-58A6-4088-8DB3-1318667E487F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0316A6D-2586-4599-985B-0235493040FE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E1F975-0683-4E89-94B0-5EB9529B05D4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F5246C50-6C6E-47C7-89BC-3EFD4F09B7ED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C0B7AFF-13E0-45E5-BD1D-A1FFAB465512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75FCFB2-FAE5-4445-A190-B8C9E2EA3C99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98FD37-E99E-4872-AF28-51F460F3EDB5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3330AAE5-3D57-438C-9DED-35365DAFDFA8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E7B27B-D874-4545-AADF-74CE3EEC2675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C6FD0F-FF69-404C-B868-9599B0909D3F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5984993C-3AB5-4CB6-ADB5-529C5F51F7AE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433E607-D8A9-4644-86AF-D9E981A31E38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99266F-A4CB-49FE-81C2-43C08D8999FB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A6708687-B3ED-4125-BD61-5214851DCA21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C84203D-4612-4C7B-926B-7222A4BED050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9568FF-8016-45DC-8552-DFBC71D92830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4930982E-766E-489F-B7CD-E7E30E3ACA81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410DD56-FA4C-4C32-BD2E-A6DD59EEAFC4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620846-5C36-4621-AE4F-7B4D891C9644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F0FD40F0-937D-4ADA-84ED-6148035FF313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6DF3D6F-C7DB-40FA-8CE1-22EAAFCF68AD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0B718D4-CBE1-4D65-A327-571A9C60A5BB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B244C13-3767-44CC-8A9D-1BA500CE180D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455C3E5-546A-46B4-A95D-6D10D8DC96B8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9B23C2F1-85EB-4D7F-B9EF-9A5618EE5DA6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007250-8FA1-48D6-9E19-C9B83E2B2003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4F18A02-6BD4-4C3C-97C1-6D95F5D15BC5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641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C45993-2BA1-4305-B695-CF0938AEF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" y="166255"/>
            <a:ext cx="9121560" cy="6541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791A23-E479-403D-B4B7-AD489569BF16}"/>
              </a:ext>
            </a:extLst>
          </p:cNvPr>
          <p:cNvSpPr txBox="1"/>
          <p:nvPr/>
        </p:nvSpPr>
        <p:spPr>
          <a:xfrm>
            <a:off x="6005944" y="0"/>
            <a:ext cx="31380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Fräulein Krähvogel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FCD355-0134-4C2F-B8EA-2EE14DF42FC0}"/>
              </a:ext>
            </a:extLst>
          </p:cNvPr>
          <p:cNvSpPr/>
          <p:nvPr/>
        </p:nvSpPr>
        <p:spPr>
          <a:xfrm>
            <a:off x="6005944" y="0"/>
            <a:ext cx="300930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B323889-1626-4A84-8A6F-D097E3E03DA4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32EF2625-398F-4A7C-9CE8-593920DA314E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08957E6-4792-4EC5-8CEA-0C36856365A9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D025B3F-6EDC-42F3-BAEA-83AA3DEAAA4A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F2AD63D-EFE8-40B2-90D2-B5BD3DE4A5C0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ED5E463-480C-44B2-9352-9B0A870C9F21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7E7A4-BCC8-4FFE-82A2-E327A09E99F9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90913B15-CCFF-417E-A960-91CA82733CBC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1E819D-7099-4E5B-BB83-EA57AC14100C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A8155D-13D9-451C-B358-993AAC2BD0F0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16558DD8-71FB-41AC-BD61-E75EC7687793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B295CB-95B7-4DCD-A4A7-4E6E90C661C6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2CDD42-E6E1-432F-B3DE-3599800B55BD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CE0E7A8F-163E-4218-A44E-3F021CF97352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064661-AE95-4C59-81AF-463EE53295BE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EF4C42-5170-4170-B368-7D7B568A5F07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A9DF3550-E29D-4DAD-8D4D-D54EACD37106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FF0CCB-1EB1-49F9-96E4-2F1135F8CD01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4FA803-D2E0-4A19-A044-17F434073790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76C446-F76C-455B-AB21-2DA757277B7E}"/>
              </a:ext>
            </a:extLst>
          </p:cNvPr>
          <p:cNvGrpSpPr/>
          <p:nvPr/>
        </p:nvGrpSpPr>
        <p:grpSpPr>
          <a:xfrm>
            <a:off x="2909144" y="513464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CE0C671-1E7C-4A33-B7D7-B61B1C720B4C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5D94EE-E0C7-4DC9-8A3E-E34D4D4CAE84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5EA846-9B7E-4B44-A72E-40A6B90859AB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1A843D-20D2-4470-8027-AB34F4DE1853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3D8974DC-E122-4534-B054-7FA69698F0F5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A040FA1-8E5C-4AFA-84FB-CA985BB538C2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28A1853-F3C6-4C3C-AAB5-DE6D4CDBDD6B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785ED3-EE9B-4293-8B96-A2A18235B329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C90C6E4D-4E96-4C71-8198-67EB81598CBB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6FD824-B992-4888-B42D-2DD5E0E02C62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8944474-4143-4C72-BAB9-9A872FBA19C3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738026-1F14-4281-976B-59634B1411CA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371110E8-330C-4ED7-8393-081E6EEDBE9C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AD0AFB9-9EDF-40E9-ACB4-D11C08EB0260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369462-3AFD-4693-8E94-1E802913C84A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D36EB5-6523-423B-8B77-242E0A6BF70D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E82B413A-2AF7-4920-A71B-AF6DEFB8D157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ADA2248-5B27-4E28-B61B-5A88C6E86803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CCB4AEA-E129-4CE9-B3BD-66054C49BE39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9FEA93-6C77-4016-B443-5AF3B2622D7E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5D423616-0874-4DFD-AC2C-B174F956C31B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2B0B3A1-2AA0-4D6D-ACD7-789B41525D6A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93ED54-7AC1-4D2C-A634-5EEB5DA66940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5E7CF205-40AC-479F-ABB8-165E140C8C50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942ADF2-921A-4368-B335-57CF9F96C209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8C9A0A-31E5-4C16-92A5-F6226A798F64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5C0B52D3-13B8-47FC-AEBF-1F7FCB9C4F15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7239178-DC45-4D14-A03B-685C2FAEA343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15EEB42-EFED-4205-B57C-D51E3CEA9EDE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14E3890F-FAB5-429C-9552-241F1E354402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C8F2447-2F3B-41B9-8784-9F2E39626676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DB14396-9C14-4A37-AA65-6B8E943D9A15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FA839997-FAB9-497E-9EA7-D0A4E23D496E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52013AC-007A-42E5-920D-E7ED38701A7B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324A93F-5E5C-44D3-98B3-3587EA83C236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D86EF1-4759-4589-87F0-D3BFCE5BF628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A02C59-D493-4B75-95B0-3E67B3FDA052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0325CBA2-18B9-483A-A7E7-27802CFA2FA4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D9254BD-564F-40A8-AC73-214E123E7418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BEA8571-0169-414E-99A2-B7B95F5EECA2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9437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3107F-134C-4F90-82A8-4FB4D0E93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1855"/>
            <a:ext cx="8190252" cy="6856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9DD5A-8646-4FD2-8B00-747687915E3C}"/>
              </a:ext>
            </a:extLst>
          </p:cNvPr>
          <p:cNvSpPr txBox="1"/>
          <p:nvPr/>
        </p:nvSpPr>
        <p:spPr>
          <a:xfrm>
            <a:off x="5133109" y="5532706"/>
            <a:ext cx="401089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Grünäugiger Eifersuchtsteufel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08B059-49B3-406C-A571-66114FF0EB2C}"/>
              </a:ext>
            </a:extLst>
          </p:cNvPr>
          <p:cNvSpPr/>
          <p:nvPr/>
        </p:nvSpPr>
        <p:spPr>
          <a:xfrm>
            <a:off x="5133109" y="5534561"/>
            <a:ext cx="40108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078EB79-1440-49E3-AD6B-39D8ADEF377C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F366F3A-46F4-4730-A83A-8FFA3EE19F7D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31F476F-E213-4B48-9AF0-279F01F0FA46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C545C65-FFE9-4B8F-BB31-5AD10BAA146E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D2960DA-7F3D-4BE6-8E76-2793CEF3BCAA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49D4E0B-C45C-40CF-B2BE-53D66CDA5F0C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DE0405-EA42-4D1D-A23D-AE6EC6A668B7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B5473E72-19D2-41D6-B323-0ED4B0FE3B94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7A9A58-CC1F-49A7-9B7F-31355619BF8E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F2AF74-8929-4225-AA68-0DE3DA01B197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726D6677-2328-4F38-8FDA-E20E76F808EB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F8348D-929B-4254-AAAB-206BCDAEE988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087103-D38E-40EF-8338-67BF56358CA2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34B6F1AF-DBD7-4FA8-8313-F1E2548698CD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8D70C2B-C688-46C5-B8C4-55ABBB4C083D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26972B-6A4A-4100-A587-C9421CD16078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7B96811C-FDF4-4943-B746-715780B0EE50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4BA7A9-4487-445A-A0F3-A6F3B3B3D6B0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B25BD1-97CC-4C89-B418-C8AF87ADA020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190CD7-0BFE-4CCB-B237-78A5342E9BCD}"/>
              </a:ext>
            </a:extLst>
          </p:cNvPr>
          <p:cNvGrpSpPr/>
          <p:nvPr/>
        </p:nvGrpSpPr>
        <p:grpSpPr>
          <a:xfrm>
            <a:off x="2909144" y="5134640"/>
            <a:ext cx="1869267" cy="172336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045F575-F5DD-4302-84DD-B63F63759BE5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D53417-B6BA-4DEE-A1C0-D840A093B945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33087C-5299-4DDB-A8E4-CDDB64F5B566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842BE0-C057-4AAD-A9B5-42E633503710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D862F24C-2C16-4C63-A473-2BD6AB04BDDB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B9526A-129F-44E5-9126-D6113F5E611B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AB1CCF-CD1D-4E5B-A2C0-C44DD480EB3E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D25A1C-E542-433A-B5F1-B92222A50C95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60C24914-BDFA-448A-A107-DED2810CB64E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33FE7-A34D-4130-80B5-48B60D5C939C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0A0CBC8-7D90-4D5A-AFB8-55209EEC89ED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932C8B-0405-4E4A-9AC2-693B348B9BE9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4EF6C89-F0D0-4494-898D-ACB8FC35B15E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361935-8511-439F-83A9-EB4B1CACABEC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3CF691B-8B91-4815-8D9B-CD0D60D1BE8C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4D8BDF-5BF5-4A99-AE7E-9F4D15CB1032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43890A34-0791-41E0-9217-387A3BE6FD95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A786418-7285-4F5C-BB9C-5D02F5894AF0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F56DBD7-A801-4209-BFFB-B8E35E5BD9F5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87A7003-F4CE-4DBB-8135-F4E5F1F0BE3B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A3F654EE-993E-498D-A0BB-3DF05E2CA0AA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4DD6A72-79C2-4E22-9168-44742D3A2B04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26512F-D460-46C1-9AC3-8CF587470361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7050AA4E-21AD-473B-A78E-F78D7C7939EE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1CAA81C-FE9C-4BAC-B624-95F93C256CB6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4D57092-4A45-43A8-9B5C-ABB5D02B356F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34A49F5B-68E9-492D-AF9D-B28D3F10B02C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2A21DEC-A227-47FC-A640-A8293078D2FA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48048D8-41C1-43CE-9684-81873999081A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69976E9E-AE50-4444-9595-67927253C199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C80538-55B4-4A89-AFFD-B30A130297CD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950A99-7116-48AB-9D45-2E21943E4D5F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00BC0DE0-C57B-4006-86CC-6E990B12980D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DE35E25-1E8B-4C4E-9343-FB855194CCE7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BB2BA30-2EFB-4513-8155-B7D9BECDA566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14EC1C-D052-4701-8B71-F27B6D0ACF13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58131F2-A91B-4BF1-B885-93D35B3C26D8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7E706CFB-70B4-4F65-857C-9EA21B740714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CD19139-866D-4D86-8C84-7A0922553693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F78CD97-1DE0-42F9-B86F-909872E1AFC8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1358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AA5086-00C8-4232-BC7A-D137DD38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3" y="8569"/>
            <a:ext cx="9116697" cy="6849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11B22-3ACD-479F-888E-A23DE026DEF8}"/>
              </a:ext>
            </a:extLst>
          </p:cNvPr>
          <p:cNvSpPr txBox="1"/>
          <p:nvPr/>
        </p:nvSpPr>
        <p:spPr>
          <a:xfrm>
            <a:off x="0" y="5534561"/>
            <a:ext cx="259434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Greta Gründlich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50C086-B915-4710-9B3B-6B6D85A64CB2}"/>
              </a:ext>
            </a:extLst>
          </p:cNvPr>
          <p:cNvSpPr/>
          <p:nvPr/>
        </p:nvSpPr>
        <p:spPr>
          <a:xfrm>
            <a:off x="34676" y="5525992"/>
            <a:ext cx="25249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1D9D270-1003-45BC-AEC4-155F3964C3BC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8CC1C79-EA54-4CA3-B18C-61FC33EC17A4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F0C0B5F0-FCD9-40E8-994C-A11162B1B2D0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CB61E2A-416C-4C6D-8C6F-6D96FA1C2264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5255A87-8DAA-46F0-87E7-C6E768479C53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4A00B9F-E8B7-4F00-AF4A-04B398DE0C84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62EF0F-3674-4D6D-BF47-AA1B26090FC8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66847A54-7715-4C7A-B44F-5CC476242972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42102C-9ABF-461E-B887-2B0F3DF2DCC6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90F60A-A7F4-4037-BD17-CBD6C7C44405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795FFEC2-78FB-48DC-BDDB-FB03C397B632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A71DCF-68D1-49BC-9D9A-C9277B1C4171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7C1D1D-D00B-4167-93E2-2A38C0FB2522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3206A2D3-796A-4A40-9F62-8A5D9D850B27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3BBC99-CD67-447E-BF24-05995EE92AF4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508C69-7474-4583-8EF3-7F8BDEB6CECB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16F9662A-16FD-492B-B99C-3BDD70C8DE16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7C5488C-40B3-49F7-9DEF-0ABB3B0C7918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59A8912-E737-4E11-A564-426A44D3091E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D055C5-8A11-4E5A-AD8A-575B4A7BDA7D}"/>
              </a:ext>
            </a:extLst>
          </p:cNvPr>
          <p:cNvGrpSpPr/>
          <p:nvPr/>
        </p:nvGrpSpPr>
        <p:grpSpPr>
          <a:xfrm>
            <a:off x="2909144" y="5145031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9EBA82BF-021D-4D4F-A8C6-26B7AAA7D75C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4B8DC42-C970-4F64-AE34-3D40205C9064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E3B4103-99BE-4D5A-89B5-05D3CE1FD75B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F213C6-5A0A-4323-B929-E5C34C55FA7A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3EC80C1D-FED2-41E4-8701-CB4CA3D98E1C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E4F400-8027-4BA5-92B2-FCEDBE3404CF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C1363F-948A-4DEE-B18D-80C59A3BB981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F21009-198B-4315-88CF-E1673AED6E18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BBB17D9E-B712-4D48-B776-717C703A653D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E99473-C6BE-404A-B61D-E0D9F47FC19C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97A3D23-694B-4AEC-AFF0-AF6138710A02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DA1AC0-3778-4AFE-B70A-D67E86A297C6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4525A034-34A1-469E-9309-B0A84F8C7A77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EEBB413-7729-4735-9AF7-915FAA4A38CE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DD755B4-79C8-4931-A35B-71E317BDAA3C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039A57-19C9-4C82-809A-6D30E6617666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DF573B9E-6C55-4655-8BDC-130545F45E49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F6A2BC5-C63D-4CC7-851E-E7EE2B1D5857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6795F4-DD73-478A-946B-AE32D74C1631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58409C-820A-44EE-929A-7FD67774AAFD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84EC2C9C-EEE7-4B59-83D8-06F935EF5283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6459DD6-F8AF-48DE-8ED0-0135BB7A788E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EDC39-A687-4FE0-88CE-A5265D7E1FF0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2A06A421-9BC0-4467-92E9-B207F8E8B112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BB829A5-1AA1-4E98-BAEF-976492F59272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7D1AE7-1710-4FE1-B6BA-4C93C13C6E16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05AA44E2-AD4F-4848-B0C4-9B3204A57885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B6B7B25-B67F-4393-8C31-AF817B7B26A1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2CE78BA-3423-4072-9822-4E284B4137AB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6DD001C1-006D-4D87-B364-D36BDA15AF31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AD28C0A-CD7E-454B-A0B6-1EC57A290080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2E0A45D-425B-45E3-991C-83BFC0C5AA05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5AC54440-B00B-497A-BCFD-13D8277E236E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C3CB884-2148-48A0-9BB0-424CBDAD4C20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8B76FF9-7479-45D1-9AFD-75207B8C7585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C25FF2-1EB9-43F2-9CF4-D89532B516B1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E7D38D0-03D3-4D83-B8EA-BD4B4DD2AF72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AC3AE84A-1100-40B3-A786-BE22CEC974A2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F69F324-9244-411C-B161-38ED5A1BB5CD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F395D04-3352-4C56-8319-69B39082564D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0593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A2B8E-541A-4277-82E8-E4E45C788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07"/>
                    </a14:imgEffect>
                    <a14:imgEffect>
                      <a14:saturation sat="128000"/>
                    </a14:imgEffect>
                    <a14:imgEffect>
                      <a14:brightnessContrast bright="30000" contras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" y="300735"/>
            <a:ext cx="9142244" cy="625653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DB25FEF-05A9-4000-B241-B105BCF66719}"/>
              </a:ext>
            </a:extLst>
          </p:cNvPr>
          <p:cNvSpPr txBox="1"/>
          <p:nvPr/>
        </p:nvSpPr>
        <p:spPr>
          <a:xfrm>
            <a:off x="0" y="5777902"/>
            <a:ext cx="265783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Martin S. </a:t>
            </a:r>
            <a:br>
              <a:rPr lang="de-DE" sz="3200" b="1" dirty="0"/>
            </a:br>
            <a:r>
              <a:rPr lang="de-DE" sz="2400" b="1" dirty="0"/>
              <a:t>(hat alles im Griff)</a:t>
            </a:r>
            <a:endParaRPr lang="de-DE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36074-D661-42D9-9291-8E0B6984857C}"/>
              </a:ext>
            </a:extLst>
          </p:cNvPr>
          <p:cNvSpPr/>
          <p:nvPr/>
        </p:nvSpPr>
        <p:spPr>
          <a:xfrm>
            <a:off x="27664" y="5785337"/>
            <a:ext cx="261124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13D6629-89B5-4599-A070-DCBBC613B32F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738F422-94F1-4E66-8856-4D250BBD549A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9000869-7AA9-40ED-A7C2-7120B9499875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7FA7A5D-61F5-4D5B-B20F-F3CFFC293270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3A2A60-E28F-4D60-90C0-9BB4E482C665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315273F0-7A1D-4B94-904D-36C837DF77C5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5EB308-4E9A-44C9-A8C5-0302F229CB20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945EFF-ACA7-4829-8664-4111D8801BDE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C8C1EAC1-108C-4F59-9911-F5D2D6347564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AAE543-9E55-4A7B-96E1-045C17B4F324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CA7BE6-305D-4AD4-B45D-971640E6E0C0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73B299DB-E6AC-47CF-A78D-027590C82BAC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7194E5-D906-4120-82C9-7D67FFC0F657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8D76E0-B6C7-4CE5-931E-530F91861972}"/>
              </a:ext>
            </a:extLst>
          </p:cNvPr>
          <p:cNvGrpSpPr/>
          <p:nvPr/>
        </p:nvGrpSpPr>
        <p:grpSpPr>
          <a:xfrm>
            <a:off x="-10633" y="5046562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1A34AE17-C76C-4465-8F8D-B292281A88D1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70AFA46-041D-4517-B822-A259C9CC4455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A7D9BD-7799-48A5-AE88-2794AE33AE2B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C2B949-CFA5-47D3-B6F5-28F604041BA3}"/>
              </a:ext>
            </a:extLst>
          </p:cNvPr>
          <p:cNvGrpSpPr/>
          <p:nvPr/>
        </p:nvGrpSpPr>
        <p:grpSpPr>
          <a:xfrm>
            <a:off x="2920897" y="5121022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BA9E3E2-8D2F-48F7-AFA5-E675783BEA7D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9DB6E3-96A8-4C8F-9841-DEBE2582424E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45099F-531C-4453-99CA-1260DD49643F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BE3BB4-1C17-4179-AE85-64EC1284B337}"/>
              </a:ext>
            </a:extLst>
          </p:cNvPr>
          <p:cNvGrpSpPr/>
          <p:nvPr/>
        </p:nvGrpSpPr>
        <p:grpSpPr>
          <a:xfrm>
            <a:off x="5787945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48780AA9-4502-4DD0-B5A4-01E6A426ADFF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C05194-919A-4841-A1B5-550B67635D69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770D7F-4C2B-43D8-BEB9-4D6440FC5167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5AC37B-4FDA-41D1-8D5B-2369D38B446B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D6CB141D-3424-4E01-8B74-F658EEBE51F6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88A1DB-4857-4DBC-90E9-52EC3FE71AAC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536B7A-B4A2-4B2A-983A-FA20D44788F7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4E2D71-2A97-4BF9-88D4-5FC1256ABEC8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7F04181F-5F70-4FC5-A30F-97E98D29F34B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418B9E5-9164-42E7-AF90-B67FC17973C4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AF7F81C-2BDF-4781-A59F-6106489E8692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9449C79-9950-4D8D-9E29-F0C145DF7E02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6FD8B4D9-DC68-4BCB-9B28-E9664886E832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F147606-8315-4936-BD0F-09B28A909CCF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6CC1EDB-8017-4009-84C1-6506212F53AD}"/>
              </a:ext>
            </a:extLst>
          </p:cNvPr>
          <p:cNvGrpSpPr/>
          <p:nvPr/>
        </p:nvGrpSpPr>
        <p:grpSpPr>
          <a:xfrm>
            <a:off x="1452831" y="4243718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1B53929D-4156-44A2-8A83-6549984D4B45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9107393-C790-471D-8AAE-82816CBD5146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88991-90C4-409A-8070-53EFC99A3973}"/>
              </a:ext>
            </a:extLst>
          </p:cNvPr>
          <p:cNvGrpSpPr/>
          <p:nvPr/>
        </p:nvGrpSpPr>
        <p:grpSpPr>
          <a:xfrm>
            <a:off x="4257856" y="4237373"/>
            <a:ext cx="2120420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96FB607A-CC5B-47BA-9DCF-56CF0CE0134A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3F46C7-B48B-4748-9AFD-213D7EDAFFC3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CC3617-52F6-4CAF-BB3C-D63D0EC87EA9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405A3724-F318-4D4E-9881-B1BB3BAE207D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B21700A-04F6-4396-8C67-74B35B273588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F108CF-8667-4EBA-9EFC-83BC8A9F48F6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7E4B9790-D4B2-42C8-82D2-F7A6983BA20C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EC8B72E-9667-4928-BD98-876BB4D2969E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7A5AEF8-3923-4468-ABE6-729D9179DC68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ECF6224-C109-44A9-B5F4-B01B19466FAB}"/>
              </a:ext>
            </a:extLst>
          </p:cNvPr>
          <p:cNvGrpSpPr/>
          <p:nvPr/>
        </p:nvGrpSpPr>
        <p:grpSpPr>
          <a:xfrm>
            <a:off x="7215555" y="4286250"/>
            <a:ext cx="1928445" cy="2571750"/>
            <a:chOff x="7226188" y="4286250"/>
            <a:chExt cx="1917752" cy="2571750"/>
          </a:xfrm>
          <a:solidFill>
            <a:schemeClr val="bg1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05A31C8-AC37-4955-B4F2-E6E9A1CA8B2F}"/>
                </a:ext>
              </a:extLst>
            </p:cNvPr>
            <p:cNvGrpSpPr/>
            <p:nvPr/>
          </p:nvGrpSpPr>
          <p:grpSpPr>
            <a:xfrm>
              <a:off x="7226188" y="4286250"/>
              <a:ext cx="1917752" cy="1714500"/>
              <a:chOff x="7226188" y="4286250"/>
              <a:chExt cx="1917752" cy="1714500"/>
            </a:xfrm>
            <a:grpFill/>
          </p:grpSpPr>
          <p:sp>
            <p:nvSpPr>
              <p:cNvPr id="59" name="Hexagon 58">
                <a:extLst>
                  <a:ext uri="{FF2B5EF4-FFF2-40B4-BE49-F238E27FC236}">
                    <a16:creationId xmlns:a16="http://schemas.microsoft.com/office/drawing/2014/main" id="{B940A632-941A-4711-90CC-F7C2BF3836DE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24CBB8A-5688-427B-BE45-55E0C2647718}"/>
                  </a:ext>
                </a:extLst>
              </p:cNvPr>
              <p:cNvSpPr/>
              <p:nvPr/>
            </p:nvSpPr>
            <p:spPr>
              <a:xfrm>
                <a:off x="8559149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5B460F4-275C-4FA2-BFA6-ECC51A28D8D3}"/>
                </a:ext>
              </a:extLst>
            </p:cNvPr>
            <p:cNvSpPr/>
            <p:nvPr/>
          </p:nvSpPr>
          <p:spPr>
            <a:xfrm>
              <a:off x="7664924" y="6000750"/>
              <a:ext cx="14790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56A733-A041-4BB8-A10E-1B598592AEFA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F469B1E5-6496-45C6-9B23-3B25AEC02477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C1C666A-D9A3-43D6-A3E3-21B4277F01CB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2A5250D-2E15-4FE8-A878-8A1CBCAAF19E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5" name="Hexagon 64">
            <a:extLst>
              <a:ext uri="{FF2B5EF4-FFF2-40B4-BE49-F238E27FC236}">
                <a16:creationId xmlns:a16="http://schemas.microsoft.com/office/drawing/2014/main" id="{8FAD38D0-2253-48B0-ACC7-CE09CFA865FD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Hexagon 65">
            <a:extLst>
              <a:ext uri="{FF2B5EF4-FFF2-40B4-BE49-F238E27FC236}">
                <a16:creationId xmlns:a16="http://schemas.microsoft.com/office/drawing/2014/main" id="{90AA28D0-07C4-4FAB-A832-11B933120A12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3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65" grpId="0" animBg="1"/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03C7A-E809-4150-9A49-1C8D7F04C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7818"/>
            <a:ext cx="9153465" cy="6421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AA02B-2956-430F-A006-9C10C3485DB1}"/>
              </a:ext>
            </a:extLst>
          </p:cNvPr>
          <p:cNvSpPr txBox="1"/>
          <p:nvPr/>
        </p:nvSpPr>
        <p:spPr>
          <a:xfrm>
            <a:off x="0" y="0"/>
            <a:ext cx="25977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Basso Bompopoff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7E524E-4C54-4E46-8A5C-17BDB61C1B54}"/>
              </a:ext>
            </a:extLst>
          </p:cNvPr>
          <p:cNvSpPr/>
          <p:nvPr/>
        </p:nvSpPr>
        <p:spPr>
          <a:xfrm>
            <a:off x="0" y="0"/>
            <a:ext cx="25249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1DBB79FE-DFDE-42FC-8F56-DC7728DD51E6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D1F53BC-9640-4C85-B5F7-EBF3B79190EA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EFFD2EE-9E1E-49E0-B75F-B18DB5754E7D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A9081C4-8671-451E-A457-5969DD8FBCE7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05C0F00-6214-4F14-A46D-9EF7A03E20E2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2904F18-98EF-4435-8E27-BB41493144C5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6A113B-9DB8-43B9-A4A5-AF575806B4CC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A3C417D2-EBF4-4615-878E-6AF10D9D56CE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9BFD77-6C90-4514-99B8-AF10F8380C44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70B35-1ED4-45AD-BC59-6B73D47B6F26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2C4A537-9B99-4BCC-B67D-1F8056EAD889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81A9FD-0577-4BE9-AF81-D874A1E5A6F2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E1680-7731-4AF3-967F-0F17AC6DF52C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BFDCBE84-23E7-4B83-8E43-DF9E83BDBBB2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FE5821-15C3-4DFA-AA06-B88E0CD00FF0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F4A104-E8CE-48C2-A90E-4209A131E2AC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34F288B0-0D61-41B6-BD71-51BE70EBB14E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585FEE-0453-4A35-841E-574710D0A692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018E44-4910-4941-96BF-4FD81E4BB4EE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00BDB6-B118-4976-B550-1FEAB8DDE990}"/>
              </a:ext>
            </a:extLst>
          </p:cNvPr>
          <p:cNvGrpSpPr/>
          <p:nvPr/>
        </p:nvGrpSpPr>
        <p:grpSpPr>
          <a:xfrm>
            <a:off x="2909144" y="513464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A8CF26C-4F4D-4B61-AE70-4C0DC9F6C2F1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24159E-A3B9-4982-8A09-99C28E36B36A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F4461A1-EC14-4746-BE14-C60EAB43B855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2DDFC2-2F89-48AE-A806-F05362627239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BF293575-641E-40BE-B027-46607F19FE94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267E54-A817-4D1F-B175-1BA9172CE3CB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4FC5C9-80A0-48AA-9AA0-535E8A96382B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EF7282-8F31-40E9-B893-0DD892615F80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7447ED2D-35A3-4916-A0D4-8A71555E1C26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82431A-EA2B-4CCE-B8DB-003A79719666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BDAC704-782E-4D27-9D6F-318318BD82CD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5920D3-D6E3-4BB2-AE84-EF9C681A7635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E87385F1-8967-4575-AB67-B503EEB4A1BB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64D91E6-E2E6-44DB-AB2F-9DD90B9E1392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59D4EE-AC3F-4914-8BC8-9C7960732201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A6169C-50D1-4DDD-95F7-6405A0DC89FD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A00CA81D-4483-4505-B7E3-2679CCFA89F4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91FEABE-F4FA-4615-95A8-47D32E82559C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5690A6D-DFD9-4342-9D28-2344CC3135B9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7391C0-3215-45E6-BFBD-FFAD1CE266C3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C576ACA6-6EAE-4B9D-A7BA-7FA6E8AEFE0E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F31DED0-4E11-4C82-8427-B98C319316A2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93F66F-BDD2-460E-A5BB-FB77AADEC83E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4429E24D-EE40-4C84-A2DD-7AD44E5ACCF0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6E17B62-27EE-4B93-8CF0-761D09F4AAFF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CD4EF9-4D8E-428C-883A-B976A1C92B30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1235BD84-26D3-4BEB-8548-3CD86ECC6F23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39E9423-FCC8-492F-8B59-8D3914967ED2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1F15BF3-6794-49E0-B8AF-89720A83F38D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936F624F-9334-46C3-8682-E7905EC907DC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6BA5C8-4E98-4EF1-88BF-315058CADEEE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55CF6D-1AE0-442C-8621-2977357176B6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A4E3DEAA-2B1F-401E-B891-65B8012B148A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3C9AF5C-D3E2-4CE8-B574-D8036AC6EC18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73B2387-BB51-45B5-BC4A-F3A7AC75CE92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D1BB734-84A2-466D-9C0B-43481AC9FDD7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901F8E6-65F4-4352-9AA4-2718A9A329DE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FDED3BD0-C267-4B28-A72C-74D2C66E99D9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CE1AA0-BCF9-4F57-A491-C84082C419B4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FB9BC4B-2A76-4E32-8AF5-BC9BB33AF4E7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309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2609C4-9FBF-4259-B636-78921367D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" y="0"/>
            <a:ext cx="8989811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1EE47-D84D-4569-83D0-885CA2ABF61A}"/>
              </a:ext>
            </a:extLst>
          </p:cNvPr>
          <p:cNvSpPr txBox="1"/>
          <p:nvPr/>
        </p:nvSpPr>
        <p:spPr>
          <a:xfrm>
            <a:off x="0" y="0"/>
            <a:ext cx="296648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Fridolin Freudenfett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A57445-F563-4E48-B4EA-E8422A0ED241}"/>
              </a:ext>
            </a:extLst>
          </p:cNvPr>
          <p:cNvSpPr/>
          <p:nvPr/>
        </p:nvSpPr>
        <p:spPr>
          <a:xfrm>
            <a:off x="0" y="-1"/>
            <a:ext cx="296648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CCA5711-B321-4CAE-97A6-51C8CA0CAD9D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7172B986-A3DD-4B12-A910-CC9A176B5F14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79F0A62-BBA7-4616-BD8A-D8A6134C7A00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CED81A5-309C-4B83-A860-0753C2CC7B9F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62E44CA-B9EB-4557-9B80-7BA208632E36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A23E051-79E5-4507-89E8-46CE3DDF1EB7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C02960-60E1-469F-85E3-CE9A38C239EB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C4BCB21A-5212-43EB-A272-66121E8CC232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D71E2D-625F-4E25-8105-175718387CAC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7E0E34-BE94-4187-93E8-86442A99D9B2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F3B4A6-179C-4B9A-96D4-FA5E25D6DF7D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FC4E9F-9E0A-4C5E-AE37-95572D8D04C5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FB926D-D1E9-4D18-A9F5-0078852813C2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646F9998-C7B2-4C89-9AD7-561BB32A5C27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071C2A-30FC-40E1-AE7F-5C3507613325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FA558-8F7D-44C1-A386-8426D98393E3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BF1A87C0-EA7D-4B55-A90E-E851F028ABF0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F199C1-8556-47E3-85DA-FD36D5ACD9EB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E2FA1A-8B3F-473F-9EC1-726A08A4712B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0EFD0D-F48C-435A-AE51-4E2A97AD8283}"/>
              </a:ext>
            </a:extLst>
          </p:cNvPr>
          <p:cNvGrpSpPr/>
          <p:nvPr/>
        </p:nvGrpSpPr>
        <p:grpSpPr>
          <a:xfrm>
            <a:off x="2909144" y="513464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C41AE0FF-C332-4A10-AE7A-3603087269B4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5AFFC6-D8C1-43DB-8B67-017474251F71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59D461-6F54-4994-AD59-EA97215D78D9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73F261-A9AA-4179-8B92-D7E113C03D48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C2857C2A-42B8-4206-B1E2-C9B477E649DB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52226F2-487D-4E76-92F2-41ABEA679434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BC0DCB-10ED-467B-8F28-DC106FA73D4E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27E6C3-F894-45C6-9B3D-7518E67D81A6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FE587833-3B12-4872-861B-7D8507E09AED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AFC27E7-0FD1-4326-8476-1A411F56C7FA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E8969A6-2344-4241-9AB5-7B95C282A98F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0800E3-980C-46C0-857C-BC914BD26C38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F42F2E02-016E-42AD-93FE-E3C13AB9AF0E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B98BBF7-9CED-4661-A71C-87FE0FC1ED97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F41C3CA-D7FC-4D31-BE3B-F6E2E00218D9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B7F87D9-92B9-48D0-8135-F987454B38A6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308746A9-3832-415D-8666-DF9BC603C354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464AC9-BCBE-4CB4-A1C3-9FD0F6224F15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B08955-100E-435D-B0FD-2FB980781034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D7F240-ABA6-44B7-823F-C92AD571C0E6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71F4D56E-3653-4168-9D26-72DFFD147370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DF734E8-0565-4BEB-9804-54830B87056F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7EA0714-9457-4905-A413-1FF4A0AE6039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EE487F78-5E66-43DE-BDB4-16CDB79ACBA0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5C11AF4-1C3B-4496-BB3E-7D63C500E5E7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7F5576-47A5-431B-85A6-3BA591714A93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D49BEFC6-4D7B-470A-8869-B586134FAA23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EDED8EF-B465-44B5-A1E1-9E2B9FE5DA09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5E4F507-B5A9-455C-AB99-92FF3F88687F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F312E1AB-60C4-4C6E-B2EF-7F3AA363C1F8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EA3EF3F-EB66-43D6-844F-2FFA8ABE65F8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AB5067-2CD9-42B8-9927-EE29C9234894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A62A721A-E574-4E38-8C32-6FC2C28DEF9E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43EC44C-BB1D-4876-B851-D25C2B1321D2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0911C40-E47D-4CFA-A26A-0D5BA2DF687B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DDDD68B-A15A-417D-B91D-27FB298A3D76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93FBE25-030C-483F-8C17-589C5F49A4CB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5C383265-EC79-4275-9298-AC5601EF411B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DFB336A-833C-409F-BC0C-77209319698F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F84EBA-8089-4182-9741-52B1A742C798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438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4DAA90-C6C0-4F38-A9FC-94D35DD91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0"/>
            <a:ext cx="9144000" cy="6843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90DD6-C9E4-4CCD-9C73-D6487471E3C7}"/>
              </a:ext>
            </a:extLst>
          </p:cNvPr>
          <p:cNvSpPr txBox="1"/>
          <p:nvPr/>
        </p:nvSpPr>
        <p:spPr>
          <a:xfrm>
            <a:off x="5536115" y="4908313"/>
            <a:ext cx="360788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Senator Seidelbast</a:t>
            </a:r>
          </a:p>
          <a:p>
            <a:pPr algn="ctr"/>
            <a:r>
              <a:rPr lang="de-DE" sz="4000" b="1" dirty="0"/>
              <a:t>(Pumperton)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0A017-877F-46A1-AF91-450DF0D1D0DB}"/>
              </a:ext>
            </a:extLst>
          </p:cNvPr>
          <p:cNvSpPr/>
          <p:nvPr/>
        </p:nvSpPr>
        <p:spPr>
          <a:xfrm>
            <a:off x="5536115" y="4904689"/>
            <a:ext cx="3607885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4D7499A-CCB1-4474-AACD-3A8F0C909A98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E32062A6-D847-48AA-BBCA-F3EA94F2FB8C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24BBC9B-02AD-4D06-ADBF-19CDE21DD168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6724783-848A-46E2-A2EB-4125A131414F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2A22597-BEFA-4A1C-9FC8-8FB5F484604F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C3E09009-967B-4745-88D7-81B333B175E8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012FAA-E604-4CCE-A342-DCF23E8F9EAA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2E29E5F8-930E-478B-BE32-1A055E3A68F2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5B03349-1950-4FC7-81A6-8F9B3C3CD0DA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C6029D-94FF-4D87-AEB7-EC0B217D93C7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55CC7053-FE09-44DD-9ECF-E4D40A39E8E7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5814AF-FD8E-4EC0-92B6-AF12E379784A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BBB294-6ADD-4E2A-9D0C-D3ECD1A1F2D2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E0BEAA80-2385-42BB-86C7-88140296E46F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AD1E42-10D8-4170-B8AF-19BD17E5A9F1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B8412-EE14-4620-BB99-92EB1EC96895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3740C7C5-BD2B-4200-9DBC-9900F8112251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BBDEC5-6D5F-4545-AB96-112652ECDE08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836127-8CC1-4E84-8EB0-EA064940FF8F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30D9A2-A788-406B-96FE-8D8EE6D81FFC}"/>
              </a:ext>
            </a:extLst>
          </p:cNvPr>
          <p:cNvGrpSpPr/>
          <p:nvPr/>
        </p:nvGrpSpPr>
        <p:grpSpPr>
          <a:xfrm>
            <a:off x="2909144" y="513464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D33E0DAD-B4CB-4E07-B635-A357F098C6C9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B3ACB0-CAD6-4819-917E-43EA93D76ABC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1A5A62-3326-47B6-899A-E1BC371DF5F6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81C042-BEE6-4B80-B46A-FA812AB72547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958052CA-3ED2-4D3A-83F3-564FBF258B1B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5C3154-BA85-46B9-AC9B-36F2B715C9EC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893CD5-0804-42E4-AE8F-EFC9B200E80A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A98E0C-76A0-424F-A62D-EFC788A6873E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21056EB7-78D4-4084-85E2-A2469C8E7517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DB72509-ACD4-410B-9B82-A6F0D2D8A526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99356E5-0AE5-44FC-820D-0B100366C16B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2BF4C6-7E33-4BAF-B675-EE28FC2F1338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693C60A9-3392-430F-A9D6-B8DD1A7B8589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E7250D-B2DE-4ABA-8F5E-DF8EBBC4D105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7F5A51-08DC-4C64-8958-AF5A72FE7384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B67C689-CF4C-453F-A47B-05D807DA5640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78C5B77D-8461-461E-B69A-1B84DCBD6502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ECC68-3ED5-4E7A-A08B-E9C08CB1D78B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2BAC2F8-1D1E-4C3E-864E-5502A607A1B7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E9685A-0F32-4937-8D56-80EE0AA7F3D2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F6FBA113-4C52-4B0E-8273-C9B78321A909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F9A54FB-A015-40AE-8BE7-B0A9FF76EB05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B75E60-55CC-439C-A0B3-0A3F6CFAAA97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AC89F93D-E101-4742-AF6D-BC69D8FF0084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1F037EA-BFFE-4466-9D67-9C5064F192B2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99B2ECD-B23A-4DD6-928B-003A6515E320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7A2D6085-F168-46EC-B909-86D6797FEEFB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1AF754A-6201-4903-AE45-5FDC18E16D2B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690FB52-152C-4FBB-B7EB-23E2FF2C4BF6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D783315A-22B3-42A4-8561-5DB3C43263D1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D58ADE5-E99D-4257-BA4D-4F3999BCF690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36052F-10C9-4D84-9DF9-F9697A4287E7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23F8246D-A850-48EA-AC4F-131739F1C319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FA8A073-00B8-491C-AA87-4E77B46C30BE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61F84B9-909A-49B8-B615-1995E40C3B61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E25A57B-E8D2-4C4E-8156-C224D6F9505B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7B04AF0-296E-43AA-86D3-0701B14A5887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1B99907C-78C1-4E47-BFB9-0BC9ABF961E6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0BB1994-EA6B-4EB8-B3A4-FB6037BC0478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2A5C0AB-3E7A-4307-9675-0004979DDCDD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2192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45071-6049-4DA0-905E-4A8C9DB9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58" y="0"/>
            <a:ext cx="61469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7959B-43CC-44B6-985F-DCF2066D63A4}"/>
              </a:ext>
            </a:extLst>
          </p:cNvPr>
          <p:cNvSpPr txBox="1"/>
          <p:nvPr/>
        </p:nvSpPr>
        <p:spPr>
          <a:xfrm>
            <a:off x="5234779" y="0"/>
            <a:ext cx="360788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Günther Gummiproppen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36074-D661-42D9-9291-8E0B6984857C}"/>
              </a:ext>
            </a:extLst>
          </p:cNvPr>
          <p:cNvSpPr/>
          <p:nvPr/>
        </p:nvSpPr>
        <p:spPr>
          <a:xfrm>
            <a:off x="5234779" y="-1"/>
            <a:ext cx="382416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0321CAE-D892-43BD-9432-02B7C6AFC028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41C9D46C-4543-44F8-BAD1-6F863A35E5D1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A92F8732-BD41-4D97-8032-609101516717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5D2D740-82A0-4E6E-A687-199952904C99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9020CF48-3FE8-417F-93C9-E688D339777C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172555C-B93F-48B2-A5B8-662E7B5EFE81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70EB4-BEA5-4771-8A3D-72112D160E31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A7B13D43-5128-498B-94F7-D65DDC1BCD00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E6A49C-4739-4F7C-BBC5-E7DC29765A3C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EB0633-167C-468F-8CE9-AB77DD68F2FD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3BF1577A-D0BD-4A3A-90DF-5675A330EEF2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76F834-DE46-4408-A6EC-CC03D4745B7C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3F470C-AAA1-4FE5-B6C2-737378A8632D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FA4A4174-DFF5-4B40-8960-24DC8AB0D20B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410196-94EC-483C-9035-802BCCEECDF7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D5A9DD-B2D2-458B-BF83-C3F56F83D3DB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2BC4CB-B6BA-4AAA-8BE9-805DBA15FA12}"/>
              </a:ext>
            </a:extLst>
          </p:cNvPr>
          <p:cNvGrpSpPr/>
          <p:nvPr/>
        </p:nvGrpSpPr>
        <p:grpSpPr>
          <a:xfrm>
            <a:off x="2909144" y="513464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77C07B57-7714-4C24-84E8-89EB0AA8EE5A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2B538F-E666-4D47-AFEA-BCEB1ADF0516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7C2C3B-B717-48F8-8110-A2EED276F1DA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C7D0DB-5DCD-494F-A74D-4722148E808E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DE512673-6299-4289-99AB-60DF434D1963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81F5710-4EA3-43C4-B565-27B720BE6CE7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91F63F2-1107-4587-AE87-E205A2947A16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CA7CB86-DFA4-4EAA-AC38-B7DF8A56F0C8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78A519C8-4177-4870-9896-EE4586CBE182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B878F4F-74AE-4170-9BAF-109AB161183D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35B7B47-E982-4463-9D32-846D94ED4ACB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7ACCAC-4795-4D33-A698-CD3F65E8624D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0B4F7C89-A2C5-4A62-96AD-6BF06CD2DD7B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BAB0F36-B0AF-4BD2-97D2-DFEAE2ADDB18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0E70C7-8F9D-43BD-93A3-6B471B4FEE70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DC4D93-4AAB-4226-922D-7EB56670B992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D8306195-47E4-4D79-AD30-801E2C3C6A47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E4E63A4-7491-4E9D-B61A-85C3E85304CD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FE7DE67-A389-4A36-A95E-64F2E186D8C3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374673-5E10-4368-93DD-F5D61AE353CA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0F4ACCB0-ABC9-472C-A05B-AF5ED216619E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9C5D2ED-173C-4E30-8A93-6CB98165E167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2EE1BE0-D33F-4B80-BA4E-A64E60706AD6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E3476BEB-224B-4882-AA05-19BADD0EA652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565099E-86A6-46E3-ACDA-E5FFE5BA26C7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D01EF01-06DF-4388-83DC-17008C100E97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59C51626-D9F9-4D81-B842-21FF68C68179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2F21335-58A5-4E1E-BA15-8501D22CF76E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39F7CD-1F3C-4BB7-ADC9-FEEFF71B6286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0776880C-CD0F-483E-B35F-237EE5B4C1E7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33807EA-D9AB-4BB6-9F85-EA4C322678FC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86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A8966E-7CAD-4C44-ADA6-0E29C06F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4"/>
            <a:ext cx="9144000" cy="6047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2900B-47B5-43EC-8413-B7C1430B4533}"/>
              </a:ext>
            </a:extLst>
          </p:cNvPr>
          <p:cNvSpPr txBox="1"/>
          <p:nvPr/>
        </p:nvSpPr>
        <p:spPr>
          <a:xfrm>
            <a:off x="0" y="6046059"/>
            <a:ext cx="25249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Gnapoleon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8742E-A63C-4A2D-A02F-2D35D9C75710}"/>
              </a:ext>
            </a:extLst>
          </p:cNvPr>
          <p:cNvSpPr/>
          <p:nvPr/>
        </p:nvSpPr>
        <p:spPr>
          <a:xfrm>
            <a:off x="0" y="6046059"/>
            <a:ext cx="2524991" cy="811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01FD637C-691B-479A-8F2F-E8979119A87C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A0FE1E5-5D33-4C46-8AF0-DD24CF05D2E8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09FB7230-43BC-444F-8FB7-766832965C71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7252879F-B072-4D1F-BE8A-5EE67A57F8B3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285C1AE-F333-4AAB-BCB6-A05E4CD58719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4B730AF6-2DC2-4878-BEE4-1DA449BD9C85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D1A60-EEB4-486C-BDF1-57193035153E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39CC619A-35DB-4F77-9C2F-BD4468C78283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B50232-E84C-479E-ACB3-E9F7D51FDBFD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F3C8C8-F208-478A-9B57-8136172FBC58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D3945441-C389-417B-B491-F6FF2C882239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49AFB4-6076-48FD-B24F-05C07F8A36ED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55758E-D389-468F-A53D-FA9A96893BC2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1350A0A3-7900-4BEF-BFA4-8C6271EE05D5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2AD70F-469F-415A-BC47-E3FD0AF524F9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144ED7-01F4-4611-92BF-965C7F1EDE0F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8E3F4D4E-D891-495C-ACDB-B7FF4162CADC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3E1435-15BE-4028-AD8A-21CFF0701A41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5D15D7-728F-456E-AE1F-13073B7CC3A3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C00FBF-355A-42D1-BD89-776E08CA9589}"/>
              </a:ext>
            </a:extLst>
          </p:cNvPr>
          <p:cNvGrpSpPr/>
          <p:nvPr/>
        </p:nvGrpSpPr>
        <p:grpSpPr>
          <a:xfrm>
            <a:off x="2910032" y="514350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E303797E-5416-48B4-BDD5-F4E97AFAAE30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5A721A-AE86-435A-A136-2A5953917051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6E0F25-A6FB-422E-BFBD-201D4CE52756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4F5C0A-B8E6-4FC5-9D3B-6B06F265C3A3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5A40D5C3-FA8F-458F-956B-83F2B0D57DC2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788D95-26F1-4345-B58F-5ECF0233D5E9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BA2669-DF28-4B65-A532-C3B8A0ED4C6A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818D6C-AB85-47FB-BAD3-080D0F15A696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47CAEAB9-84B6-4C86-8D40-B49D8BBD8DA9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A74104-16EB-4E9C-B6D6-6E4A0109A4E9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2B78470-2315-4A73-9DB7-F3600335815E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4F1806-4E0A-4AA6-A7DE-CA06C73FB417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19B25482-45EC-4E35-B934-A2388CC887F3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3E78CC-EA9D-4D13-8E21-66FADEA4B1FE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3B7126-865D-47D2-8869-E75ADBA05562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F6D055-A638-4DAD-9F90-38C73F343F1E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BF46A0E9-D6EC-47A2-A002-E601A824457A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57000B9-5CE2-4060-9E07-10A0E95758DB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86D68D3-D383-4E7C-8BF0-796A212F9199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7BF79E4-2DE8-4AE2-8A4F-7BE2C83A5A68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74DB7966-E536-4FCB-BBC1-DD3CF12CD776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6CD04BB-6B94-4C42-BA7B-C8D3FD3D8ADC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779AC09-1070-4D2E-B47D-1CC582898BCA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799BF137-B6AB-47DF-AD4E-941CBC18A84E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DACF6F3-02AB-4FA7-9DA4-7CAF245B712E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9446C11-A36E-4037-BD1B-01BD6723F53E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30891916-3AB9-4BCE-817D-85259DA13BBF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B6C86C0-4EF7-41D6-93DF-23FF6DAE06D3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E9A4CE0-D852-4F44-B8F1-5489B94094DF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FF130069-58AC-4030-B2A5-6271FC817B41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55CD6E4-9DF4-4564-8BFF-6E895A20B1FC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C2FF6BA-29B0-4210-90C9-A19D052A050E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AB8D5A8F-77EA-4213-8094-8B63F9EE6233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B32AA57-4792-4FA7-AE4F-D7972CF785F1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9042AC7-0FA9-4062-BE62-9B123A0B669F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1E97413-0C27-48AB-806F-D43589EF31BB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D248390-FB01-4DBA-BA9A-0E230CB240F5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BF532D2E-8CCF-4B2B-A835-A54C4AE2605C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92143CC-5B18-4564-A8D2-DE52F8F8F2E2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97B10E1-7C23-46D7-90DF-CD16D1A5017B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614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1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1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2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2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200"/>
                            </p:stCondLst>
                            <p:childTnLst>
                              <p:par>
                                <p:cTn id="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2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2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2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2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2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2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2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F73541-EDD5-48AD-A15B-AFDA47C6E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48" y="0"/>
            <a:ext cx="84434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82A56-3CA7-4EBC-B24F-BE8C02A42C56}"/>
              </a:ext>
            </a:extLst>
          </p:cNvPr>
          <p:cNvSpPr txBox="1"/>
          <p:nvPr/>
        </p:nvSpPr>
        <p:spPr>
          <a:xfrm>
            <a:off x="0" y="4322618"/>
            <a:ext cx="25977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Direktor Ungewitter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240F2D-BBD2-4E16-BB29-7F6A14980A0E}"/>
              </a:ext>
            </a:extLst>
          </p:cNvPr>
          <p:cNvSpPr/>
          <p:nvPr/>
        </p:nvSpPr>
        <p:spPr>
          <a:xfrm>
            <a:off x="0" y="4322618"/>
            <a:ext cx="25249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85D358A0-2353-4D25-BCE8-B58F7ADADA3E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B43690D-75B7-4600-B7A1-26AA4414FE50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72821258-AF23-41ED-9F17-DBEF428BDDEA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0348AFC-54D6-4990-AD48-6F6A4AE81E97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0DD527B-3782-4449-95EA-872690155385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24C54189-5727-4552-94EA-53724046754B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846BA-D54F-46A3-BA60-C7BCC2BB9498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F0A15CEF-C6E5-4F5D-BBDD-B3979E8EB1FB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D134F-5B7F-4143-9430-659D46F4457A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F52BE1-2414-41DE-9414-B851F69F22C6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F5BCAB79-C221-4DEF-8098-7290FFD0693C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126882-C289-489F-88A1-533141CCBEEB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8A001F-DF2C-4C45-ACB9-C59A06D9F06A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6EB5B726-58CA-4617-9FE3-C9C564864A52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4DCB3E-AC4E-460A-95E7-FF32D7DAD61A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B0F391-0A2D-4FB9-BB84-FEB4C3443037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A0329802-E983-4E06-B5EA-4DFBE1A0BD66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B154C8-3043-4166-A7C1-5887459F8FF4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5F2DF8-5BBC-44E6-B12A-520D0DC6B51B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7998A0-2CDE-442C-B8E3-C3C606F4054B}"/>
              </a:ext>
            </a:extLst>
          </p:cNvPr>
          <p:cNvGrpSpPr/>
          <p:nvPr/>
        </p:nvGrpSpPr>
        <p:grpSpPr>
          <a:xfrm>
            <a:off x="2909144" y="513464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B24F3D39-B56A-4CD8-96F6-A148830D7CB4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463460-07CA-459A-B68B-894AC71B3927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DD9AEC-1861-47F7-9573-21A3B830CCF0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913187-179D-4CA3-BBC6-E752A54BB98C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8E20D8B9-926E-470E-9FB5-979F194A747E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0F5244-E69D-4FE6-A4D9-79D6A449398E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A91C6A-1B8D-4BCC-9084-EAF090BA9D3B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D7C417-DBD3-4DA2-A923-10FF35E455B0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C999B65B-FE45-4CC6-BC6D-AC42AC987C75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4EE80A1-5BB2-474D-81C8-6DD693595B45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0050B1D-B702-46BA-92E0-968EEEA17C40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3CABE1-83EE-4D7E-A768-2DB8D8A00174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D8D5976-7D02-42CD-9744-C6823D0DA9E6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11D91D5-73C3-49FE-A810-A7BC8A227876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9B7E0E-77EE-4EC5-9DB4-4E4B3FADAEA4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F8324C-02A9-4CBD-A9EA-C92EE900D3A7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3F434B05-B847-4A55-B1EC-781ADF36E02B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9E7E764-6474-4DBA-847E-EBEB209A1C11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358AAB0-120F-43CC-AE35-831DF4632C30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EDFF1D2-613F-4374-B19D-4061CD4C136A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2DE5984C-F83F-4E23-B50E-FA0BCD5C481E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714ECDF-EDDA-4C7F-B3DD-8FAF9E8E26B4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BD3F8F-21AE-4611-A078-4223A7FAAF11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16F04742-87D5-47B5-AAB2-29DF43B6AC00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DEEC0E-A7EF-4D2C-8175-69245E68A077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7E15A3-1AE6-478A-8C5C-EDAAAE5CFF66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6A278059-4C0C-4C23-9D89-D5FA158D85C8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EE93DB7-802F-46C6-BDC1-D7F4F6406FBF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E329EB-3181-4150-9852-AB35AD426E7A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43A46C80-74AB-4AB6-821E-662D288FAD5C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06DEAA1-44F0-4D00-956B-2B063228FC52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9E0E52E-1801-4518-B547-7D83476AFED7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B0DF6CA1-A2F1-4463-9A65-460D6AFB016D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E37D83E-1B1A-48EB-8DC5-4EA8A79DB07D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557DE19-825F-4E8A-A9E6-C4EC37269DB8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2404BEB-147F-4CD9-A688-DBE1F80D5979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8E3B2EE-6F31-45F7-9A71-5AF8C828A5E6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1BE2D860-AF8A-42FF-8383-EEC2FD2164B4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DC4D806-F8F2-4330-82AC-56CF90D0A5F4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DAEDD81-6F6D-47AD-B4D1-8675FB8312A9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973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F64D9-5300-434B-8FCB-114E9843163F}"/>
              </a:ext>
            </a:extLst>
          </p:cNvPr>
          <p:cNvSpPr txBox="1"/>
          <p:nvPr/>
        </p:nvSpPr>
        <p:spPr>
          <a:xfrm>
            <a:off x="1081138" y="624258"/>
            <a:ext cx="698172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Nun ist aber Schluß!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89740-0DB5-4337-AE05-2CB75DAFF9A2}"/>
              </a:ext>
            </a:extLst>
          </p:cNvPr>
          <p:cNvSpPr txBox="1"/>
          <p:nvPr/>
        </p:nvSpPr>
        <p:spPr>
          <a:xfrm>
            <a:off x="1180213" y="4012124"/>
            <a:ext cx="7325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Auf zum Endspurt!</a:t>
            </a:r>
          </a:p>
        </p:txBody>
      </p:sp>
    </p:spTree>
    <p:extLst>
      <p:ext uri="{BB962C8B-B14F-4D97-AF65-F5344CB8AC3E}">
        <p14:creationId xmlns:p14="http://schemas.microsoft.com/office/powerpoint/2010/main" val="1599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FB2D4-48A5-4469-A49B-BA349C67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351"/>
            <a:ext cx="9144000" cy="6171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4CE83-638E-417E-BA79-5CAA36AEFB98}"/>
              </a:ext>
            </a:extLst>
          </p:cNvPr>
          <p:cNvSpPr txBox="1"/>
          <p:nvPr/>
        </p:nvSpPr>
        <p:spPr>
          <a:xfrm>
            <a:off x="6535882" y="0"/>
            <a:ext cx="260811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 </a:t>
            </a:r>
            <a:endParaRPr lang="de-DE" sz="4000" b="1" dirty="0"/>
          </a:p>
          <a:p>
            <a:pPr algn="ctr"/>
            <a:r>
              <a:rPr lang="de-DE" sz="4000" b="1" dirty="0"/>
              <a:t>Schnurrli</a:t>
            </a:r>
          </a:p>
          <a:p>
            <a:pPr algn="ctr"/>
            <a:r>
              <a:rPr lang="de-DE" sz="2000" b="1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21AB2-6E82-4562-AF69-C242EF87CBA1}"/>
              </a:ext>
            </a:extLst>
          </p:cNvPr>
          <p:cNvSpPr/>
          <p:nvPr/>
        </p:nvSpPr>
        <p:spPr>
          <a:xfrm>
            <a:off x="6619009" y="-1"/>
            <a:ext cx="25249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FB47772-9C6E-4791-B28D-A3B5497176BF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A5CADE3F-8C65-4C1B-B930-B5A23621563B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A6B3619E-B637-4054-83F7-032752F7FBD2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4E8C7960-47CF-4E2B-BBA3-22DFCEADF9AB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E5C7DAB-3B5E-4479-B273-2E6A13405CDC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32A351A0-53F2-452F-BF78-DA3F44AEF7D6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47395F-20D5-40AF-96E5-16E32088710E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3D1382E-D72E-443C-859C-1C1F6CD04AC3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6487E4-70E0-4D22-BCD7-D0A6DF94B6DC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1C37E8-2F37-458F-BF3B-A7378B64665D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A444FA3-A8D8-4308-A3D8-D29379214583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1A393B-B37E-475A-9304-366AAABFAE5B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59D76C-3D0F-4D4B-A986-0A4F89F8F86A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0747CE48-3941-4723-897F-E983CADE263E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08AB96-62A7-405C-BED1-FB7EFBC4C1C5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D42610-6A20-4286-87CC-73BF87584C48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907448FC-7A61-4749-B747-60034EACC5D1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8DC00A-BC35-4207-884F-3414E18CB68F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0245F1-8CE1-4511-8B52-8D52BBB7CFB2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3FA57B-C719-43A3-A24D-461F93E5AE98}"/>
              </a:ext>
            </a:extLst>
          </p:cNvPr>
          <p:cNvGrpSpPr/>
          <p:nvPr/>
        </p:nvGrpSpPr>
        <p:grpSpPr>
          <a:xfrm>
            <a:off x="2909144" y="513464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25FE859F-EFA9-4152-B49A-6C265D985DCF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E6EC9F0-0C55-41DB-93DA-5613ACBAE23B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4F5462-0C40-44B3-96E6-C3A5748D1B7E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A86D87-491E-497D-BEFF-F9BBF7AAF1EA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D8161A40-0189-4A42-90B6-9A5F79695C92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9A17725-6721-4F57-B036-EFC4868B00B2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0C7AF27-19B7-4ECA-AEF6-ADAEA479B506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BDAF8E-92CE-4848-8DA2-417CBBCA3168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0A90AA73-38D1-4314-94B7-4FE650DDAA13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40FFB6-7401-4248-B557-E564E842DBC7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AE9C4D6-DAA6-461E-8A86-4893B081654C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79CE9B-FAAE-4D42-A5F2-82F9B093A472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6A7591AA-D346-45FB-B18C-2D6E888642B9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65B021-E85D-490A-A77A-2EB1D858D805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1493DD-A1B7-4DA7-9AFE-AD8EACD2602D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5FA3FED-839D-4A56-AB5A-43AA8934326C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966FCC49-82CF-4CB4-A80A-7D22E2757D67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9F202D4-4B35-4873-B1DA-AECCE79AEF99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2A9F67B-2121-4167-9F6F-7E2EB0B88312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1536D7-DE54-4502-B58B-7FE3CE176983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CA876E9A-DA06-4CDB-8999-91CC00F256C9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A358682-BEE2-4F4E-905A-374FA313543E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BD930C-30EB-43FC-A016-52AE029D3DE5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CC15B27D-1DEC-4439-A879-C7FC01A64EB8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4D0731F-C8C7-44C8-953E-9B00EA779298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24D108F-7266-4A26-A131-0D79DE17F36B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8886CF03-8398-4471-BCFB-B852C6FDC5CE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E99A540-F688-4A76-A4E7-D32AE7447432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0AB4ED0-E92E-4BC7-B528-EACB1173D2D1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E5FDD419-77DA-43C1-BE0F-008A99B91433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444F46E-988A-4A41-A599-61D72EB9AFFF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C63A76B-3096-4297-BC39-40090E288529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EB535949-43E9-4F29-AA14-D69EF4FB72EA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634CB99-3BA1-4FCB-92D7-202E5BA2356A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8072072-40E0-442D-9227-4865263A7230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B341C3-A082-46D1-92DB-B5A9930083ED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E3DCAC9-CE90-4AB9-A6A7-A43448D430BF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0F747DE3-1BFF-4DEC-BCE0-703B95A20061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615B06B-8D2F-4514-A31A-1CEBC66EB310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1947FED-8E0B-4DD7-8EF1-3CCA015E03F8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83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FFF78-97AA-42E2-9C73-28CC9876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9" y="0"/>
            <a:ext cx="87461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0802B6-AC98-42F0-A044-3051F88CBD2C}"/>
              </a:ext>
            </a:extLst>
          </p:cNvPr>
          <p:cNvSpPr txBox="1"/>
          <p:nvPr/>
        </p:nvSpPr>
        <p:spPr>
          <a:xfrm>
            <a:off x="0" y="5534561"/>
            <a:ext cx="252499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Pablo Pepito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21FE8-ADEA-4EB0-91A9-54CCB70FBE2E}"/>
              </a:ext>
            </a:extLst>
          </p:cNvPr>
          <p:cNvSpPr/>
          <p:nvPr/>
        </p:nvSpPr>
        <p:spPr>
          <a:xfrm>
            <a:off x="0" y="5225901"/>
            <a:ext cx="2524991" cy="1632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5FF76AE-E2DC-4A8C-AC15-E94469AAC07D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3508656-805B-4820-B1A9-DA513E9ADE23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6C140925-BBE4-4CDF-8A7B-ADDA773B99AD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092BBB4-9748-4871-A549-0EB0867D8C9C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6ACC3234-0838-4719-AA39-356C0769BD1C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02345DC-2043-4CB0-8142-85A997F319DB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407F49-718B-4351-A750-37C24E82F654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96C605E3-D725-4B89-A203-1CD1AE8DDBF5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0E05F0-C002-4D91-86BF-058B6777DD12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7F8C33-A3B8-4666-8F5E-56FCDD851BB3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0824AA9B-F8BC-4EED-A02E-67B5343CAC08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1A8E1B-24B9-4ACF-84D2-ABFFAC8BE5FA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5C758-2EF0-44A1-89AD-317B36D69BA2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0ECD8765-F981-45BA-A06C-92A574179028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D9EFB6-603D-412B-9091-32DBC4CD3C68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2D79DB-1DAE-4F33-92A2-3D83D9C01B9F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260E225-7F7E-480E-857A-DD7CB1EB4E2A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514E6D-DA90-44F3-A3B0-CBB6874883E3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F532C3-3C4B-4E10-8A94-8AEF1878B442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F6630A-80AD-4B85-8CC8-58514B6BD2F7}"/>
              </a:ext>
            </a:extLst>
          </p:cNvPr>
          <p:cNvGrpSpPr/>
          <p:nvPr/>
        </p:nvGrpSpPr>
        <p:grpSpPr>
          <a:xfrm>
            <a:off x="2910032" y="514350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944ADE0-2A07-4DB2-BB4A-9060279B534E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2418AC3-5DCF-4525-B7D2-96B6B881B2C3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DA01BB-562C-40D8-A4C2-7475AA43D59F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014BBA-1F17-46B5-90E0-499E4E0F1264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234F9B52-6C1B-48D0-A86F-73145421FC66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751751-4F30-410B-A8DC-F9733930FA80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143435B-ACFB-419F-9A96-7D58ADFEBD64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978D5C-9E64-4B23-9686-8F71759861B1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99FDCCBA-1D91-4771-8F88-295052D37B5F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6645AC-B8FE-4222-BBFF-096694FC1E56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040925-EC3F-472F-848C-C8AE4FDA2B55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C1130B-D557-484B-9F4D-92E42709E0C0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374E2C43-40DF-4B9D-B050-B2D2B8A20EE8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3685297-29D6-440D-87C7-A7055F605949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2C204E5-370E-479A-BB70-4B6D503C13B4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F431A5-8B41-43CB-BF8B-4AA2566CF681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A87014D7-9DEA-46AF-BAD3-EC61CE0310C6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0477642-AA22-4EDA-9D13-4F4DD78E9181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9EEE0E9-0663-4E89-B206-0A069F210314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E3372C-94D3-45B5-8673-43FBB1CC3674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6B80F7AF-B788-45AD-8988-D96AAE329B96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1D3F5BE-E9A4-454B-BAAA-E4899FDF0B6C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8E98CA3-4E53-4B78-8119-76589288E309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7DF8E251-BE96-4449-B2E7-C962328EEBE8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2A36BA-EC01-4F67-B51C-6D80335CDEFE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AD20F31-38A3-457B-AE6F-B25AD9C2BCA0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36267ABC-C0DC-43E6-B728-26F86DD304B2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5C4C6F8-D68C-4054-8228-84E97715CACB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84DFE7A-C50A-46BE-8067-C14573A89ADF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346C87A9-97E1-4A8E-8BBE-CF738208CBFE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C7FF8D9-E548-4205-8BF2-680385501A22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FDF39F-33F2-42D6-86D2-E709049A6287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955480FD-6041-4D83-96A6-F31FD4081782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36F4392-BAA4-4E22-B036-E1B7CC34DB7D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CE0104-1E9D-44BE-817E-D842DB1C6DB7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9D7B22-E315-4026-A591-AC9A6221B2CC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10D5BD9-A714-4C9A-A02B-22EC5247C483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3C9962ED-049E-4B45-B6D8-6DB1C7857210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EDA84F3-4A94-4DCF-A12E-132D42EF45A7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958D03D-CFF2-4241-83AB-0A31C106CC3C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106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CD63F-3295-4254-AF34-E8F4DC24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022"/>
            <a:ext cx="9144000" cy="622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07B02-CCF3-4D98-A651-13E67A5BCA8C}"/>
              </a:ext>
            </a:extLst>
          </p:cNvPr>
          <p:cNvSpPr txBox="1"/>
          <p:nvPr/>
        </p:nvSpPr>
        <p:spPr>
          <a:xfrm>
            <a:off x="4997302" y="0"/>
            <a:ext cx="414669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Frau Bergassessor Bollmann (Müller)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6C75F7-F8F3-4D38-9AA4-ACD42A0F1F0F}"/>
              </a:ext>
            </a:extLst>
          </p:cNvPr>
          <p:cNvSpPr/>
          <p:nvPr/>
        </p:nvSpPr>
        <p:spPr>
          <a:xfrm>
            <a:off x="4997302" y="-1"/>
            <a:ext cx="405100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190515FC-1E88-4A11-B0CF-C5B04A7B4C9F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3CCDCBD-6517-43FE-B1E2-D55BACF9CA25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974F9243-52A8-4C68-BE48-3D19F264C26B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2C76D9F-251E-4175-9FFA-B305BA9D0914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9DE4EE9-1C58-4C14-943A-EF4D382CE308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36CF245A-7DD3-413C-A763-3DA9A1708B04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609651-8DE5-405E-AE4A-50C7E0A78069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3553711-F442-4A25-A357-19E215CDCE50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6BEE86-B58A-4756-B6F5-2167F0B0B75D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B31511-6211-4088-8687-99BD484E8134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AD5CC2CE-2A42-4520-9D04-527CB348B579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CE8654-B2F4-43B0-91E1-A80412A223B9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BE7F47-2B0A-4F40-AD62-E74DF688F102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74B3D039-174D-4C9F-9D61-A8DB646AA9FB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22206D-D38C-4CA0-A5D4-16A269F1323F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A24340-B3FF-4CDE-BA36-97BAD43334A3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3273723-EF81-4ADF-A5A2-516DDC4B4230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FD90CB-A81B-41FD-88F0-DA9999A2968C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099F13-9998-4D77-9B32-36AA989E1C21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CC4C09-93DB-4F75-A380-5572D3400992}"/>
              </a:ext>
            </a:extLst>
          </p:cNvPr>
          <p:cNvGrpSpPr/>
          <p:nvPr/>
        </p:nvGrpSpPr>
        <p:grpSpPr>
          <a:xfrm>
            <a:off x="2909144" y="5145031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6B6123F-67E0-427D-91B6-D889933B506A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10B97CE-9898-4E5D-AD6A-2721BB50651C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C1D992B-272E-4642-9054-470647AB0424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6EC62E-AA0C-4D38-86D6-5B933831BBDC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AC7F5658-16B1-4DE5-B94A-1BB58E73EA68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5239D5-3B1F-402C-81CB-02FCD254DC15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7E1A999-478B-4DCC-BB31-B06282CE4E11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1A66A6-5929-490F-8E16-9C0F4750C207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88D2B2B4-1A6C-4092-844B-8AC3456D2D1A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323F88D-C59A-490E-ADBF-D7DDE884AE35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4AA6AA-A5CB-42BB-8B75-0AB1ABC06544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D093F6-BB8C-4440-A1AC-F451024883B6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0E94A6C2-F860-4F56-A945-63FC81EEE3E1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6E75914-96DB-4835-B7C9-2E65F5DE112D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B53C83-8ECE-4D61-A1D7-7A605199D776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C03AF7-7A4C-4C72-89C9-8808303ED2FA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2A57F8D1-BB17-44C9-93D5-20233D2D6CAF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6896976-D3A7-4EB6-97D0-3B42F87A8394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C744E7D-1F58-4719-9AC0-928605371647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304B8E-8093-4A36-86A6-4150699AC729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8046C8B8-DAC4-4C3C-8AE5-CDFC737A079C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ECC4AB-5E9D-499C-A972-4B817B5CB963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AD4F6A-0C57-48CC-872F-123355C0F341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434AD27C-3A3F-474E-866D-41B0C874E791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36E13C-EEA5-4B5F-8299-475AF9CF302E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F837E7-8C3B-4672-900B-A994C84D36AC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EDFE9528-3228-40FE-A169-0EEBABF20144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BA2AA7-3AC3-4083-A9DD-35EAA2F042D9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1ACE68-7BCD-42C4-A586-49C1A32627A4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4CBD694F-9933-41CF-86FF-072684D3454D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5F4C245-4D53-4354-8A94-1A8565569DB0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8820F5B-9292-4C60-8A80-FD07E45E2394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63373A8A-FA33-44F2-B29E-D9D2CD4340A3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67DF483-D711-4A8E-A9B1-A39978E89239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3FC414A-1621-4821-BB51-A4E63A1EC70D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CCFD98F-44EF-45BB-8586-289C7CA0EE6F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C794BD-6813-40FA-84C5-9C963739E372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CCBC9AF0-2FFE-435F-AFE8-AA12906A1C0E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B8B9C78-50D7-4A27-9B53-62A7C7749D88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35D4F-E55A-45EE-9D63-5DBCBEF18880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963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FE520D-3E34-458A-BDCB-046CF118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0" y="0"/>
            <a:ext cx="80688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8C44D6-85B3-4770-A36F-1C16EADFAD79}"/>
              </a:ext>
            </a:extLst>
          </p:cNvPr>
          <p:cNvSpPr txBox="1"/>
          <p:nvPr/>
        </p:nvSpPr>
        <p:spPr>
          <a:xfrm>
            <a:off x="6005944" y="0"/>
            <a:ext cx="31380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Prinzessin Ping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14E13E-9B94-448B-85F2-92A4A013AC0B}"/>
              </a:ext>
            </a:extLst>
          </p:cNvPr>
          <p:cNvSpPr/>
          <p:nvPr/>
        </p:nvSpPr>
        <p:spPr>
          <a:xfrm>
            <a:off x="6005944" y="-1"/>
            <a:ext cx="3138056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16C0665-7C56-4702-B8B3-99AB6E377C46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239040D-CB0B-40EF-8172-105AB8A1A2D6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03CDD4F4-039E-4C82-9601-D5702AEE24B4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C0D636B-A172-4E4D-8F9D-AF012E19B708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060DB049-499F-454B-A70C-FF83C855BD27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0ADC5E7-1789-4B7F-8264-AF804BBB624B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626C85-0CB9-4F77-8A7D-6D0694C7A88D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742836B-F687-4663-94C3-C0204B82CDE6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2948BA-CC2E-439D-BB16-91DD26822989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9D1D8D-D7E1-4745-AED3-8856F3D4A92A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72B82E7E-DE6E-433A-BDED-CA00932BC7EA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F905C7-55FF-4B1C-AE30-40E4C5670D38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327148-EEA7-44EB-9697-468D26075441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BC830429-F7BA-4140-94D1-618FCEEBBD28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FBA37D-17D0-45AE-8B0B-FCB70D6C1861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0CFAEA-9070-4465-8889-2A4B545CF0B1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C1904214-59A9-4BAF-B7C4-D3A2D093B21C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21DC7F-E42A-46D6-9DB0-5884B89D9B3D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B55C7F-118C-490A-AC7B-A3CEB095090B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94B005-6877-4E75-8D35-3EC3D29FBBB9}"/>
              </a:ext>
            </a:extLst>
          </p:cNvPr>
          <p:cNvGrpSpPr/>
          <p:nvPr/>
        </p:nvGrpSpPr>
        <p:grpSpPr>
          <a:xfrm>
            <a:off x="2909144" y="5134640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191428FF-4325-460B-8BCE-0162166C8A79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CD7EB8-8634-4D24-896E-681419236736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5F5CCD-7D7C-4014-A67A-C6CF38DCC8AE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6F0D6-EB7F-47FC-9BFE-0F888A4430BA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1DFFAFC-6E82-458B-B5C0-A844464BE6E9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5D898A-3407-4A6B-A79E-5886400CD3C5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FAAB21-5F75-4917-B0B4-FB2C4F4B6FFE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D02AA8-B2C9-4711-AC89-82E41ABB649F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888D206C-6747-4007-96C1-5D8629C705D7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245C530-599F-4B81-A218-F0C2A52045C5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907B86D-0D83-45ED-974B-CEC0203E0299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350A55-0900-4EA2-80CB-7701B55E9F32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4C87D3D-D96A-425B-9F7F-6A728D6542D0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89EF5A0-D68F-4C40-88F8-90322B57EC61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682D3E-038D-40DF-91A9-DE5EB72DDC16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EABDA6-846F-4056-8C03-C9C3AF80E251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8E45EE61-89CC-4B87-AEE8-9A7A0799FAA9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5C8D0F8-4208-4F0A-B189-D5368E92FB59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69575E-4220-4C0E-A7AA-50DD8ECD402C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A21264-D359-40AE-B730-C798ABF40202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0997335A-32BB-48AF-85E1-C8EC4C546CDE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8E58B1-7EAA-4251-B598-CB7511184EAB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D14198-0D9E-4B5E-B951-83070732A715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1255C9A9-8B8C-43E3-9908-E3EFACC54432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7F0F5E-9604-420C-89C6-827D4CF3079B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2D3B3C-730B-43B1-9A59-E328C8405560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2C38B169-0019-4C14-B1DD-5EB85A216689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711084C-C5E5-47F0-AF58-4477E5A19E33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D4F61F-190D-4C0F-82D5-16B28DEE7B15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D758A536-8580-4175-A894-256DB6259377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9598E7E-A2C4-497C-9CDF-426BCF8C81E5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A320FF2-CEFA-4E09-B750-FE97A64DB950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3303120D-8B5F-4DF9-8221-62C5ED8DAF99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8B40FB6-9E8E-4C67-85E1-F1F771E9A8A8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177F434-FC76-47E4-9A46-00A45283214E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492B23-E95B-463F-A305-6EFDBBC6124E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19B3027-AD70-417A-901F-248F3670C619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9475BB1D-C872-4ECC-B515-61B1020CC666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F4C596-BDEE-4DF7-9CF0-E370826C7B08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E14CE1C-A0B1-4CB7-9D06-A9E207EEF710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4405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B3C84-13F0-4A3F-9007-0A232526A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68" y="0"/>
            <a:ext cx="6821063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8F031-7551-4CB1-A266-B3F1191CF72A}"/>
              </a:ext>
            </a:extLst>
          </p:cNvPr>
          <p:cNvSpPr txBox="1"/>
          <p:nvPr/>
        </p:nvSpPr>
        <p:spPr>
          <a:xfrm>
            <a:off x="317526" y="0"/>
            <a:ext cx="31380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Beppo Bizeppa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139A2-50B7-476A-8703-2860CDF572DA}"/>
              </a:ext>
            </a:extLst>
          </p:cNvPr>
          <p:cNvSpPr/>
          <p:nvPr/>
        </p:nvSpPr>
        <p:spPr>
          <a:xfrm>
            <a:off x="935182" y="0"/>
            <a:ext cx="252499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95217FF-61CC-4B1C-8CB9-87E60958C892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50FC562-1A47-44A7-B2C4-3E17C9E45E7F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F8EDFB0-B7B8-4DD6-915D-048C4A382CCD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FA37FA3-A97A-4026-B874-F8CA5996ED94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4FFA5C2-A106-4EF8-A526-BB6F21419DE1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40DF7909-0D2B-4CE6-898A-EDDC34471859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342506-DF0E-42A3-8987-190E78145A76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65F38FBD-8B58-4991-8BEE-FBD56570B95A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C29FE9-F843-44B3-AA16-F1AC64959CDB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534B5D-3503-41A4-9629-9CD444FF5E16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1CE688EF-FC40-45A9-9690-8B3F496E58D2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5B5D20-DCAB-46EF-A81C-4B0858B48C74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C5A708-D308-48F1-AB3C-A2A8EDA484C1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99F003AE-2715-4B35-BC33-CD80DC47E52E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F15741E-E018-4EF5-B875-D54C62847212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3B42ED-A594-436A-9E27-7FCC122BADF5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F278AE8D-5774-428B-9E4C-DFED91A69F82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97E09D5-5A63-49D8-9ECD-AA41FD922E69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58AC30-2C0D-4FF1-80EE-88EB542272EE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C77C5-FE19-4CBB-9AEF-2941ED67510E}"/>
              </a:ext>
            </a:extLst>
          </p:cNvPr>
          <p:cNvGrpSpPr/>
          <p:nvPr/>
        </p:nvGrpSpPr>
        <p:grpSpPr>
          <a:xfrm>
            <a:off x="2909144" y="5145273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123AB67-D2B6-4084-9591-165A72BEB86D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EE0AD6-3811-4CFF-A13B-4EE9A50022A0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2E630D6-299F-4704-B438-17DB417E38A8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B36FFD-1DEF-4BEF-B505-F21F4043B00B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B502484A-9E1B-41C2-A460-D22E6BB715EA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726FAD-6A0C-4D9B-B38C-BE6849675293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707069-2494-4DFE-B7BC-8E993C3EB500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FE25CE-DD7A-4211-BDA7-838715C34FAB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50538CB5-3BBF-4DE9-86F8-43C166FC5A41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359D661-FBEE-448A-8160-8FCEFF0B6E85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B4D5C1D-7889-486D-BAF5-142AD997C670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EE63B3-8ECC-40BA-91F2-73BDDE297DF9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3E26CD41-F636-4082-81B7-2B48219BD11C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4E9FD8-AD00-4125-A2E1-75864D040C41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9AB8A7-AA8B-498B-AF5B-4D3D24A21641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01EAC0-449A-49F5-B688-D29614A0573D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54AB1A33-2BA5-4ECD-A0E4-853525E65EDA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5075B64-4F2A-4E7C-BBE9-9E9417277FF0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0589A25-5724-4FF8-AFED-7FA16BA94621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067AAD6-C602-445B-94FE-E5FABDC9A31A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78EAD459-38B2-4860-BCEF-A95D8CE67F8C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35B5DF0-7907-4109-8968-019B1B45106E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D15FD8-7901-4105-94EF-12670B917E06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53822D2E-4109-42AA-B366-CEADBE74D391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92AFC61-A5DA-4EC1-8B94-26CAE5001334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7559C45-E089-4C0B-A2A2-157C5EF9EE5D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6279338C-E010-4227-9F24-A3D2D2E5DFDB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D3DF6E5-72E2-42CB-81C1-A4C08F2F2CE4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6F9F1AF-AB9A-4986-AC78-D3C539A569C5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89FD76EF-50B8-46D0-B185-7762B4E7AD59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28A9648-A241-4FF2-9976-C6F839D0A862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E00A75-E2BC-4C23-B7E5-7EC727ED66E5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29083835-8D05-4D79-A997-1D1632C7746A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140F92A-D7A9-468F-B2DE-5A7F41BD6196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0B78621-4B55-4DCC-B1A7-B2AC98843D83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FBBD181-F5FF-4635-B399-B2DF0C336C95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B2E6F6D-B589-482B-B159-4C31CBA54656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4C303E54-AAC1-4F04-A001-C9229096A54E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C75E4C-8682-4BD0-9ED1-74108D42C3BA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E082BD6-0947-4EBB-B643-F2E36DF01206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9297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AE2C0-EF8C-433E-BDE9-AC2DEDFDD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562"/>
            <a:ext cx="9144000" cy="6585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681953-E9D9-4053-90BC-42E0FE9B30E5}"/>
              </a:ext>
            </a:extLst>
          </p:cNvPr>
          <p:cNvSpPr txBox="1"/>
          <p:nvPr/>
        </p:nvSpPr>
        <p:spPr>
          <a:xfrm>
            <a:off x="6192982" y="0"/>
            <a:ext cx="295101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Raskolnikow </a:t>
            </a:r>
          </a:p>
          <a:p>
            <a:pPr algn="ctr"/>
            <a:r>
              <a:rPr lang="de-DE" sz="4000" b="1" dirty="0"/>
              <a:t>Edler von Ehrenfels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2EA1D2-7563-4BAE-9DA3-B15902E42275}"/>
              </a:ext>
            </a:extLst>
          </p:cNvPr>
          <p:cNvSpPr/>
          <p:nvPr/>
        </p:nvSpPr>
        <p:spPr>
          <a:xfrm>
            <a:off x="6192982" y="0"/>
            <a:ext cx="295101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A688CB35-E617-4CFF-878C-4E7D866DF37A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F462847A-F635-4B65-8244-FFDBAD3D8674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8F9E3F4-EF74-4E52-AA40-E677ED35AA14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71E5BA6-F901-4BE4-B726-8AD783631313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06BA079-0C62-4A5C-A7F0-0BC075E18639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D9927929-3505-4284-B26B-27E383F3DFCD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3D5E63-C6B8-4298-8FA1-D979F07FD1E6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6DAEBEF3-0CFA-4995-8417-33E54F8D0682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8935CB-2632-4B9A-B689-83582CD8D52D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457AFA-4152-4721-8E59-888217362CD9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A78CA5E2-32EF-4A15-ABE4-E3C961074506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E10BBE-EE32-4683-BFD3-27B1967D9C57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5FF274-CFD4-4945-97C3-8FC24F00E66D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5C3F626C-31F8-46CD-802F-2AA0DAC20B38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E9A875-9D5D-463E-821D-9D6723D5211F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D5E1CC-0D0A-4F43-A337-3CE0A7FEAF37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B4CD75E-35AD-4BC6-83C5-955541D84337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8864EAA-6146-44E4-8364-4181A7CBAA5D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F5228B-5B6A-40A6-B987-7E686CF9A917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AC3711-7465-46A5-9DA0-63304FAAFF99}"/>
              </a:ext>
            </a:extLst>
          </p:cNvPr>
          <p:cNvGrpSpPr/>
          <p:nvPr/>
        </p:nvGrpSpPr>
        <p:grpSpPr>
          <a:xfrm>
            <a:off x="2909144" y="5145273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84EA8B35-6106-42C3-8C90-360C547996B1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DD30AD6-E1F1-4A6E-AF30-089C10062603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9498139-A343-4FB2-8237-E0B5C1DA84A4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B7B54D-7B13-4AF4-B533-6B7FE49F378B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6FB82456-3CF7-47A4-8002-592A9268324A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CF9CF2-BF59-40B6-A878-4940D9A510B3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4A00D25-31A2-4CBB-B55F-F4C7163EF83F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018683-BA21-43FC-8A27-D46F370499B4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2564B335-7F89-445B-9665-5657BDC18C47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5019928-0ADC-4246-83A3-EEB037D77413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EC84B0B-008E-4A66-819E-087ED44F4177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9456F4-9387-436F-A7A6-73F2C40DDA04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1D53C255-BE9C-4A62-A423-316DC8742208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931AE14-B4CE-4F6D-A73D-C6EEC4BA4331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E2ACDCD-5916-43FA-A831-76D900F950D5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6BE7BB1-FE12-479B-9070-2E160DBA9F5D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7E2C5BB1-D9B6-4002-B370-1A95416A7C98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F7D769-3771-47EF-8174-17063C657DB9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D708041-3869-4B1F-AC5E-55B6DB0B045B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F8A3D1-C106-4613-8640-87096C9F5332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86F86551-4F07-4417-B9E3-0022A2781375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2968DF6-166D-47D7-9C11-3622752DF8D6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3EE7FF-584F-4474-8205-C47199460DD2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7103DD92-49A3-450E-B720-F5ED33D401D2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C10DBC-AEEB-400A-9B30-520D4A757EBF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E914B6E-CC5B-450E-AA6F-5107F5BFEA02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6F9CF3BC-2C65-464E-A621-64757D700BB3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8DA544D-441F-4A58-AA1E-01A487FD3C09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E8CF293-6BB3-45DE-B619-50FF88AE56A8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AEB76711-FBB4-4EC5-8EB3-7508AA1B8BE7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E43C7EA-F36B-48DB-B6AA-E70954381FA9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EA3433C-493F-44A5-9BCA-0AFD5C1C12C6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670B4AC6-CE4F-4739-A76F-4FA311D5A33B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46B9F78-2654-4A76-9E16-5E1B20B30FB6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65BD92-7ECC-41DE-B63C-8774AEF8B6EF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673404A-62B4-4162-93BB-D6A071122C0F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C742102-D68C-4E34-B3DA-621797E49ADD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D77DEDEC-BD45-4717-930F-FE8D906D5BD2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0BD5952-6409-4A44-B93C-0409A7C3DABF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F0BD1D1-5330-44BE-9617-F0B298F0B183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3657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CB5C5E-19A8-498F-95BA-31DB5FC7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" y="436418"/>
            <a:ext cx="9140709" cy="5987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04F09-54DD-4E66-9C09-3571DC693882}"/>
              </a:ext>
            </a:extLst>
          </p:cNvPr>
          <p:cNvSpPr txBox="1"/>
          <p:nvPr/>
        </p:nvSpPr>
        <p:spPr>
          <a:xfrm>
            <a:off x="20378" y="5534560"/>
            <a:ext cx="270067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Direktor Weihrauch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B4BF3-20E1-4B17-AAA6-0E686927A34D}"/>
              </a:ext>
            </a:extLst>
          </p:cNvPr>
          <p:cNvSpPr/>
          <p:nvPr/>
        </p:nvSpPr>
        <p:spPr>
          <a:xfrm>
            <a:off x="20378" y="5534559"/>
            <a:ext cx="270067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BB35D463-E6D8-4DDF-B21F-2DD9CEEA88B4}"/>
              </a:ext>
            </a:extLst>
          </p:cNvPr>
          <p:cNvSpPr/>
          <p:nvPr/>
        </p:nvSpPr>
        <p:spPr>
          <a:xfrm>
            <a:off x="1422768" y="2571750"/>
            <a:ext cx="2034145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4706F5F1-F684-4D4E-8702-855E33C75F93}"/>
              </a:ext>
            </a:extLst>
          </p:cNvPr>
          <p:cNvSpPr/>
          <p:nvPr/>
        </p:nvSpPr>
        <p:spPr>
          <a:xfrm>
            <a:off x="2910033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9FA7E272-93A9-4542-B804-8F371134B2F9}"/>
              </a:ext>
            </a:extLst>
          </p:cNvPr>
          <p:cNvSpPr/>
          <p:nvPr/>
        </p:nvSpPr>
        <p:spPr>
          <a:xfrm>
            <a:off x="2910033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C2DF0A1-B053-4060-ACC8-720876BC983F}"/>
              </a:ext>
            </a:extLst>
          </p:cNvPr>
          <p:cNvSpPr/>
          <p:nvPr/>
        </p:nvSpPr>
        <p:spPr>
          <a:xfrm>
            <a:off x="4315461" y="2571750"/>
            <a:ext cx="1929140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0943FA5-9D04-45CC-904F-56295E5096E6}"/>
              </a:ext>
            </a:extLst>
          </p:cNvPr>
          <p:cNvSpPr/>
          <p:nvPr/>
        </p:nvSpPr>
        <p:spPr>
          <a:xfrm>
            <a:off x="5809432" y="17145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20B77AAF-047C-465A-818F-F36179EC9384}"/>
              </a:ext>
            </a:extLst>
          </p:cNvPr>
          <p:cNvSpPr/>
          <p:nvPr/>
        </p:nvSpPr>
        <p:spPr>
          <a:xfrm>
            <a:off x="5809432" y="3429000"/>
            <a:ext cx="1869266" cy="17145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154A12-1F3A-4CDD-9B3B-F2B879773BCF}"/>
              </a:ext>
            </a:extLst>
          </p:cNvPr>
          <p:cNvGrpSpPr/>
          <p:nvPr/>
        </p:nvGrpSpPr>
        <p:grpSpPr>
          <a:xfrm>
            <a:off x="0" y="1711838"/>
            <a:ext cx="1869266" cy="1734882"/>
            <a:chOff x="0" y="1711838"/>
            <a:chExt cx="1869266" cy="1734882"/>
          </a:xfrm>
          <a:solidFill>
            <a:schemeClr val="bg1"/>
          </a:solidFill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795BF57-CB02-4FB2-8AA8-EE3F812DFCF0}"/>
                </a:ext>
              </a:extLst>
            </p:cNvPr>
            <p:cNvSpPr/>
            <p:nvPr/>
          </p:nvSpPr>
          <p:spPr>
            <a:xfrm>
              <a:off x="0" y="1714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0F512D-5F77-497C-BBDA-5BA453706D81}"/>
                </a:ext>
              </a:extLst>
            </p:cNvPr>
            <p:cNvSpPr/>
            <p:nvPr/>
          </p:nvSpPr>
          <p:spPr>
            <a:xfrm>
              <a:off x="0" y="1711838"/>
              <a:ext cx="584791" cy="1734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6F8E76-9D60-4FC7-B503-60FD66A8D0BC}"/>
              </a:ext>
            </a:extLst>
          </p:cNvPr>
          <p:cNvGrpSpPr/>
          <p:nvPr/>
        </p:nvGrpSpPr>
        <p:grpSpPr>
          <a:xfrm>
            <a:off x="-1" y="3429000"/>
            <a:ext cx="1869267" cy="1732220"/>
            <a:chOff x="-1" y="3429000"/>
            <a:chExt cx="1869267" cy="1732220"/>
          </a:xfrm>
          <a:solidFill>
            <a:schemeClr val="bg1"/>
          </a:solidFill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AA93BD9B-1CB5-4617-9D5C-B618A92518B3}"/>
                </a:ext>
              </a:extLst>
            </p:cNvPr>
            <p:cNvSpPr/>
            <p:nvPr/>
          </p:nvSpPr>
          <p:spPr>
            <a:xfrm>
              <a:off x="0" y="34290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39D74A-EB32-4B11-AB6B-A5B7B1F02EF0}"/>
                </a:ext>
              </a:extLst>
            </p:cNvPr>
            <p:cNvSpPr/>
            <p:nvPr/>
          </p:nvSpPr>
          <p:spPr>
            <a:xfrm>
              <a:off x="-1" y="344672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A98DDD-16D0-48BD-A6C9-4D0A07000EB9}"/>
              </a:ext>
            </a:extLst>
          </p:cNvPr>
          <p:cNvGrpSpPr/>
          <p:nvPr/>
        </p:nvGrpSpPr>
        <p:grpSpPr>
          <a:xfrm>
            <a:off x="7226188" y="2569088"/>
            <a:ext cx="1917812" cy="1717162"/>
            <a:chOff x="7226188" y="2571750"/>
            <a:chExt cx="1907178" cy="1714500"/>
          </a:xfrm>
          <a:solidFill>
            <a:schemeClr val="bg1"/>
          </a:solidFill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15116DE1-7DBE-4C5A-BF0D-EEB55B6B91E2}"/>
                </a:ext>
              </a:extLst>
            </p:cNvPr>
            <p:cNvSpPr/>
            <p:nvPr/>
          </p:nvSpPr>
          <p:spPr>
            <a:xfrm>
              <a:off x="7226188" y="25717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FDE0F1-E4E0-49BF-93BD-6A0BE3CCFCEB}"/>
                </a:ext>
              </a:extLst>
            </p:cNvPr>
            <p:cNvSpPr/>
            <p:nvPr/>
          </p:nvSpPr>
          <p:spPr>
            <a:xfrm>
              <a:off x="8548575" y="257175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47487D-40BC-4689-A1AF-F48B47CF9970}"/>
              </a:ext>
            </a:extLst>
          </p:cNvPr>
          <p:cNvGrpSpPr/>
          <p:nvPr/>
        </p:nvGrpSpPr>
        <p:grpSpPr>
          <a:xfrm>
            <a:off x="-14084" y="5143500"/>
            <a:ext cx="2048230" cy="1714500"/>
            <a:chOff x="0" y="5143500"/>
            <a:chExt cx="1879899" cy="1714500"/>
          </a:xfrm>
          <a:solidFill>
            <a:schemeClr val="bg1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5BCD2492-0377-4DB8-8E5B-BE81CEF3B454}"/>
                </a:ext>
              </a:extLst>
            </p:cNvPr>
            <p:cNvSpPr/>
            <p:nvPr/>
          </p:nvSpPr>
          <p:spPr>
            <a:xfrm>
              <a:off x="0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D17CAC-A0DF-480F-8DEE-980C7EFD76E4}"/>
                </a:ext>
              </a:extLst>
            </p:cNvPr>
            <p:cNvSpPr/>
            <p:nvPr/>
          </p:nvSpPr>
          <p:spPr>
            <a:xfrm>
              <a:off x="10634" y="5143500"/>
              <a:ext cx="75744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E90AEBD-4A62-47B1-909D-5510260038B2}"/>
                </a:ext>
              </a:extLst>
            </p:cNvPr>
            <p:cNvSpPr/>
            <p:nvPr/>
          </p:nvSpPr>
          <p:spPr>
            <a:xfrm>
              <a:off x="13004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0DDA87-5221-45BD-9C93-D0838CE8EA7D}"/>
              </a:ext>
            </a:extLst>
          </p:cNvPr>
          <p:cNvGrpSpPr/>
          <p:nvPr/>
        </p:nvGrpSpPr>
        <p:grpSpPr>
          <a:xfrm>
            <a:off x="2909144" y="5145273"/>
            <a:ext cx="1869267" cy="1714500"/>
            <a:chOff x="2910032" y="5143500"/>
            <a:chExt cx="1869267" cy="1714500"/>
          </a:xfrm>
          <a:solidFill>
            <a:schemeClr val="bg1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74FBC3E3-AE2C-4F93-86C2-7E305B37398F}"/>
                </a:ext>
              </a:extLst>
            </p:cNvPr>
            <p:cNvSpPr/>
            <p:nvPr/>
          </p:nvSpPr>
          <p:spPr>
            <a:xfrm>
              <a:off x="2910033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543F3C-1631-402A-886D-367646D8BE52}"/>
                </a:ext>
              </a:extLst>
            </p:cNvPr>
            <p:cNvSpPr/>
            <p:nvPr/>
          </p:nvSpPr>
          <p:spPr>
            <a:xfrm>
              <a:off x="291003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C7E203F-D13A-4425-9F1B-EA65F635C840}"/>
                </a:ext>
              </a:extLst>
            </p:cNvPr>
            <p:cNvSpPr/>
            <p:nvPr/>
          </p:nvSpPr>
          <p:spPr>
            <a:xfrm>
              <a:off x="4199822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4583D8-CF0D-4FE3-A0E1-D944F9506267}"/>
              </a:ext>
            </a:extLst>
          </p:cNvPr>
          <p:cNvGrpSpPr/>
          <p:nvPr/>
        </p:nvGrpSpPr>
        <p:grpSpPr>
          <a:xfrm>
            <a:off x="5798578" y="5143500"/>
            <a:ext cx="1880120" cy="1714500"/>
            <a:chOff x="5798578" y="5143500"/>
            <a:chExt cx="1880120" cy="1714500"/>
          </a:xfrm>
          <a:solidFill>
            <a:schemeClr val="bg1"/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828B2565-56BB-47A9-8FD2-A8CA85E3A35A}"/>
                </a:ext>
              </a:extLst>
            </p:cNvPr>
            <p:cNvSpPr/>
            <p:nvPr/>
          </p:nvSpPr>
          <p:spPr>
            <a:xfrm>
              <a:off x="5809432" y="514350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299552-8626-43FD-BED3-3D56A84C3E09}"/>
                </a:ext>
              </a:extLst>
            </p:cNvPr>
            <p:cNvSpPr/>
            <p:nvPr/>
          </p:nvSpPr>
          <p:spPr>
            <a:xfrm>
              <a:off x="5798578" y="6000750"/>
              <a:ext cx="59033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C8C0E8-BB56-4996-8D5F-2053C4DF10A3}"/>
                </a:ext>
              </a:extLst>
            </p:cNvPr>
            <p:cNvSpPr/>
            <p:nvPr/>
          </p:nvSpPr>
          <p:spPr>
            <a:xfrm>
              <a:off x="7087893" y="600075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2E015A-0B31-46D1-BBFE-B0EC4CF75337}"/>
              </a:ext>
            </a:extLst>
          </p:cNvPr>
          <p:cNvGrpSpPr/>
          <p:nvPr/>
        </p:nvGrpSpPr>
        <p:grpSpPr>
          <a:xfrm>
            <a:off x="5805701" y="0"/>
            <a:ext cx="1883631" cy="1714500"/>
            <a:chOff x="5805701" y="0"/>
            <a:chExt cx="1883631" cy="1714500"/>
          </a:xfrm>
          <a:solidFill>
            <a:schemeClr val="bg1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104CDC25-597B-40C3-8A8E-29E89E09D04A}"/>
                </a:ext>
              </a:extLst>
            </p:cNvPr>
            <p:cNvSpPr/>
            <p:nvPr/>
          </p:nvSpPr>
          <p:spPr>
            <a:xfrm>
              <a:off x="5809432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65B1600-5CD5-42F1-9969-06EFFB144E2C}"/>
                </a:ext>
              </a:extLst>
            </p:cNvPr>
            <p:cNvSpPr/>
            <p:nvPr/>
          </p:nvSpPr>
          <p:spPr>
            <a:xfrm>
              <a:off x="7109855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DE99465-703E-4E51-B305-C5B29840FFCA}"/>
                </a:ext>
              </a:extLst>
            </p:cNvPr>
            <p:cNvSpPr/>
            <p:nvPr/>
          </p:nvSpPr>
          <p:spPr>
            <a:xfrm>
              <a:off x="5805701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CA59A3-801B-44A4-8758-84A471EF0852}"/>
              </a:ext>
            </a:extLst>
          </p:cNvPr>
          <p:cNvGrpSpPr/>
          <p:nvPr/>
        </p:nvGrpSpPr>
        <p:grpSpPr>
          <a:xfrm>
            <a:off x="2890350" y="0"/>
            <a:ext cx="1888949" cy="1714500"/>
            <a:chOff x="2890350" y="0"/>
            <a:chExt cx="1888949" cy="1714500"/>
          </a:xfrm>
          <a:solidFill>
            <a:schemeClr val="bg1"/>
          </a:solidFill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23F1ED9A-9CBD-40FD-892E-2E561810FD47}"/>
                </a:ext>
              </a:extLst>
            </p:cNvPr>
            <p:cNvSpPr/>
            <p:nvPr/>
          </p:nvSpPr>
          <p:spPr>
            <a:xfrm>
              <a:off x="2913321" y="0"/>
              <a:ext cx="18659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7F74843-67F3-4758-A7EF-73904780C736}"/>
                </a:ext>
              </a:extLst>
            </p:cNvPr>
            <p:cNvSpPr/>
            <p:nvPr/>
          </p:nvSpPr>
          <p:spPr>
            <a:xfrm>
              <a:off x="4199822" y="0"/>
              <a:ext cx="579477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F4407B5-9BBC-450D-BCE5-3AC864A30A81}"/>
                </a:ext>
              </a:extLst>
            </p:cNvPr>
            <p:cNvSpPr/>
            <p:nvPr/>
          </p:nvSpPr>
          <p:spPr>
            <a:xfrm>
              <a:off x="2890350" y="0"/>
              <a:ext cx="593841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2BCEFE-2EE7-47C4-98E2-309AFF5C5961}"/>
              </a:ext>
            </a:extLst>
          </p:cNvPr>
          <p:cNvGrpSpPr/>
          <p:nvPr/>
        </p:nvGrpSpPr>
        <p:grpSpPr>
          <a:xfrm>
            <a:off x="0" y="0"/>
            <a:ext cx="1869266" cy="1714500"/>
            <a:chOff x="0" y="0"/>
            <a:chExt cx="1869266" cy="1714500"/>
          </a:xfrm>
          <a:solidFill>
            <a:schemeClr val="bg1"/>
          </a:solidFill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A11BC51E-98E3-4EBC-963E-DAE29932CD1B}"/>
                </a:ext>
              </a:extLst>
            </p:cNvPr>
            <p:cNvSpPr/>
            <p:nvPr/>
          </p:nvSpPr>
          <p:spPr>
            <a:xfrm>
              <a:off x="0" y="0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CB5E503-0695-4D48-AE9F-985DF3E1069F}"/>
                </a:ext>
              </a:extLst>
            </p:cNvPr>
            <p:cNvSpPr/>
            <p:nvPr/>
          </p:nvSpPr>
          <p:spPr>
            <a:xfrm>
              <a:off x="0" y="0"/>
              <a:ext cx="584791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C7286BB-0D1F-49C6-9DC4-33484B328068}"/>
                </a:ext>
              </a:extLst>
            </p:cNvPr>
            <p:cNvSpPr/>
            <p:nvPr/>
          </p:nvSpPr>
          <p:spPr>
            <a:xfrm>
              <a:off x="1284471" y="0"/>
              <a:ext cx="579477" cy="8661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6663DA-479C-4D20-AF1E-55A048F2C120}"/>
              </a:ext>
            </a:extLst>
          </p:cNvPr>
          <p:cNvGrpSpPr/>
          <p:nvPr/>
        </p:nvGrpSpPr>
        <p:grpSpPr>
          <a:xfrm>
            <a:off x="1433401" y="0"/>
            <a:ext cx="1967746" cy="2571750"/>
            <a:chOff x="1433401" y="8860"/>
            <a:chExt cx="1967746" cy="2562890"/>
          </a:xfrm>
          <a:solidFill>
            <a:schemeClr val="bg1"/>
          </a:solidFill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9DFB6646-1E78-4F67-80F9-6245E9738ED2}"/>
                </a:ext>
              </a:extLst>
            </p:cNvPr>
            <p:cNvSpPr/>
            <p:nvPr/>
          </p:nvSpPr>
          <p:spPr>
            <a:xfrm>
              <a:off x="1433401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9FDE542-95B0-4246-820C-B7CFE68738DD}"/>
                </a:ext>
              </a:extLst>
            </p:cNvPr>
            <p:cNvSpPr/>
            <p:nvPr/>
          </p:nvSpPr>
          <p:spPr>
            <a:xfrm>
              <a:off x="1863948" y="886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3AA530-B639-4831-ABB7-EC26CA2D3819}"/>
              </a:ext>
            </a:extLst>
          </p:cNvPr>
          <p:cNvGrpSpPr/>
          <p:nvPr/>
        </p:nvGrpSpPr>
        <p:grpSpPr>
          <a:xfrm>
            <a:off x="1433401" y="4286250"/>
            <a:ext cx="1967746" cy="2571750"/>
            <a:chOff x="1433401" y="4286250"/>
            <a:chExt cx="1967746" cy="2571750"/>
          </a:xfrm>
          <a:solidFill>
            <a:schemeClr val="bg1"/>
          </a:solidFill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0D7729F5-B3EB-407C-8F40-BE01D5B86C8D}"/>
                </a:ext>
              </a:extLst>
            </p:cNvPr>
            <p:cNvSpPr/>
            <p:nvPr/>
          </p:nvSpPr>
          <p:spPr>
            <a:xfrm>
              <a:off x="1433401" y="4286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F547F3-7F61-4D83-BED0-F615BE3DD5AA}"/>
                </a:ext>
              </a:extLst>
            </p:cNvPr>
            <p:cNvSpPr/>
            <p:nvPr/>
          </p:nvSpPr>
          <p:spPr>
            <a:xfrm>
              <a:off x="1887081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988F27D-5BC5-4FA1-BF98-D015FEEDA0E1}"/>
              </a:ext>
            </a:extLst>
          </p:cNvPr>
          <p:cNvGrpSpPr/>
          <p:nvPr/>
        </p:nvGrpSpPr>
        <p:grpSpPr>
          <a:xfrm>
            <a:off x="4337423" y="4286250"/>
            <a:ext cx="1907178" cy="2571750"/>
            <a:chOff x="4337423" y="4286250"/>
            <a:chExt cx="1907178" cy="2571750"/>
          </a:xfrm>
          <a:solidFill>
            <a:schemeClr val="bg1"/>
          </a:solidFill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717E0E0F-F7E3-49C5-8440-184C267A8096}"/>
                </a:ext>
              </a:extLst>
            </p:cNvPr>
            <p:cNvSpPr/>
            <p:nvPr/>
          </p:nvSpPr>
          <p:spPr>
            <a:xfrm>
              <a:off x="4337423" y="4286250"/>
              <a:ext cx="1907178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7639021-9827-44B7-8429-13036B9FFD34}"/>
                </a:ext>
              </a:extLst>
            </p:cNvPr>
            <p:cNvSpPr/>
            <p:nvPr/>
          </p:nvSpPr>
          <p:spPr>
            <a:xfrm>
              <a:off x="4772176" y="6000750"/>
              <a:ext cx="1026402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8234217-C2EE-404D-B633-14F19A48C238}"/>
              </a:ext>
            </a:extLst>
          </p:cNvPr>
          <p:cNvGrpSpPr/>
          <p:nvPr/>
        </p:nvGrpSpPr>
        <p:grpSpPr>
          <a:xfrm>
            <a:off x="4315462" y="0"/>
            <a:ext cx="1967746" cy="2571750"/>
            <a:chOff x="4315462" y="0"/>
            <a:chExt cx="1967746" cy="2571750"/>
          </a:xfrm>
          <a:solidFill>
            <a:schemeClr val="bg1"/>
          </a:solidFill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893584BA-801C-47EE-B015-57B22286D756}"/>
                </a:ext>
              </a:extLst>
            </p:cNvPr>
            <p:cNvSpPr/>
            <p:nvPr/>
          </p:nvSpPr>
          <p:spPr>
            <a:xfrm>
              <a:off x="4315462" y="857250"/>
              <a:ext cx="196774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0FC659F-88E2-4C6B-A25D-EF40EB16AE72}"/>
                </a:ext>
              </a:extLst>
            </p:cNvPr>
            <p:cNvSpPr/>
            <p:nvPr/>
          </p:nvSpPr>
          <p:spPr>
            <a:xfrm>
              <a:off x="4772176" y="0"/>
              <a:ext cx="104881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AACDCE1-22E7-4B31-A410-E95CFC2A5F0B}"/>
              </a:ext>
            </a:extLst>
          </p:cNvPr>
          <p:cNvGrpSpPr/>
          <p:nvPr/>
        </p:nvGrpSpPr>
        <p:grpSpPr>
          <a:xfrm>
            <a:off x="7220082" y="0"/>
            <a:ext cx="1956869" cy="2571750"/>
            <a:chOff x="7220082" y="0"/>
            <a:chExt cx="1913284" cy="2571750"/>
          </a:xfrm>
          <a:solidFill>
            <a:schemeClr val="bg1"/>
          </a:solidFill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22BC5CCE-6196-4375-B488-90AA501C299B}"/>
                </a:ext>
              </a:extLst>
            </p:cNvPr>
            <p:cNvSpPr/>
            <p:nvPr/>
          </p:nvSpPr>
          <p:spPr>
            <a:xfrm>
              <a:off x="7220082" y="854588"/>
              <a:ext cx="1869266" cy="17145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C6BCFF4-353D-4B4D-ADC9-4BAFFFE60A3C}"/>
                </a:ext>
              </a:extLst>
            </p:cNvPr>
            <p:cNvSpPr/>
            <p:nvPr/>
          </p:nvSpPr>
          <p:spPr>
            <a:xfrm>
              <a:off x="8548576" y="857250"/>
              <a:ext cx="552574" cy="171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664E7FB-1FA9-426E-9696-60542D948174}"/>
                </a:ext>
              </a:extLst>
            </p:cNvPr>
            <p:cNvSpPr/>
            <p:nvPr/>
          </p:nvSpPr>
          <p:spPr>
            <a:xfrm>
              <a:off x="7667370" y="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88B6434-8C6F-44F4-85F0-9DD10C84BE7F}"/>
              </a:ext>
            </a:extLst>
          </p:cNvPr>
          <p:cNvGrpSpPr/>
          <p:nvPr/>
        </p:nvGrpSpPr>
        <p:grpSpPr>
          <a:xfrm>
            <a:off x="7226188" y="4286250"/>
            <a:ext cx="1917812" cy="2571750"/>
            <a:chOff x="7226188" y="4286250"/>
            <a:chExt cx="1907178" cy="2571750"/>
          </a:xfrm>
          <a:solidFill>
            <a:schemeClr val="bg1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084CBD4-066A-4B89-83F7-20F3E658B7EE}"/>
                </a:ext>
              </a:extLst>
            </p:cNvPr>
            <p:cNvGrpSpPr/>
            <p:nvPr/>
          </p:nvGrpSpPr>
          <p:grpSpPr>
            <a:xfrm>
              <a:off x="7226188" y="4286250"/>
              <a:ext cx="1907178" cy="1714500"/>
              <a:chOff x="7226188" y="4286250"/>
              <a:chExt cx="1907178" cy="1714500"/>
            </a:xfrm>
            <a:grpFill/>
          </p:grpSpPr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10F43891-E590-41A6-B717-3F2C7192F469}"/>
                  </a:ext>
                </a:extLst>
              </p:cNvPr>
              <p:cNvSpPr/>
              <p:nvPr/>
            </p:nvSpPr>
            <p:spPr>
              <a:xfrm>
                <a:off x="7226188" y="4286250"/>
                <a:ext cx="1907178" cy="17145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FAE50CF-F886-46AC-87F4-24819A6DBA43}"/>
                  </a:ext>
                </a:extLst>
              </p:cNvPr>
              <p:cNvSpPr/>
              <p:nvPr/>
            </p:nvSpPr>
            <p:spPr>
              <a:xfrm>
                <a:off x="8548575" y="4286250"/>
                <a:ext cx="584791" cy="1714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2ED639A-D1D9-490A-B5BD-EB1CFC009805}"/>
                </a:ext>
              </a:extLst>
            </p:cNvPr>
            <p:cNvSpPr/>
            <p:nvPr/>
          </p:nvSpPr>
          <p:spPr>
            <a:xfrm>
              <a:off x="7667370" y="6000750"/>
              <a:ext cx="1465996" cy="8572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9722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99</Words>
  <Application>Microsoft Office PowerPoint</Application>
  <PresentationFormat>On-screen Show (4:3)</PresentationFormat>
  <Paragraphs>43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soellig</dc:creator>
  <cp:lastModifiedBy>Martin Soellig</cp:lastModifiedBy>
  <cp:revision>66</cp:revision>
  <dcterms:created xsi:type="dcterms:W3CDTF">2021-03-22T15:23:48Z</dcterms:created>
  <dcterms:modified xsi:type="dcterms:W3CDTF">2021-04-26T19:22:47Z</dcterms:modified>
</cp:coreProperties>
</file>